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8" d="100"/>
          <a:sy n="78" d="100"/>
        </p:scale>
        <p:origin x="4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86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6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80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0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26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2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5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6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23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CD444B2-CAD8-4DC3-9C95-1D2E56E8791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3809F4-2689-4C04-B383-09D5CD6619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7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2163"/>
          </a:xfrm>
        </p:spPr>
        <p:txBody>
          <a:bodyPr>
            <a:normAutofit/>
          </a:bodyPr>
          <a:lstStyle/>
          <a:p>
            <a:r>
              <a:rPr lang="en-US" dirty="0" smtClean="0"/>
              <a:t>Tuesday: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536887"/>
            <a:ext cx="9972675" cy="3506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Draft your response for 10 minutes: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000" i="1" dirty="0"/>
              <a:t>write about the contents of a coat pocket that could change someone’s life...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33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1976</TotalTime>
  <Words>25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Tuesday: draft</vt:lpstr>
    </vt:vector>
  </TitlesOfParts>
  <Company>CCPS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18 Start-Ups</dc:title>
  <dc:creator>Domiano, Tara</dc:creator>
  <cp:lastModifiedBy>Windows User</cp:lastModifiedBy>
  <cp:revision>57</cp:revision>
  <cp:lastPrinted>2016-01-19T13:02:16Z</cp:lastPrinted>
  <dcterms:created xsi:type="dcterms:W3CDTF">2016-01-05T19:58:26Z</dcterms:created>
  <dcterms:modified xsi:type="dcterms:W3CDTF">2016-04-08T19:48:03Z</dcterms:modified>
</cp:coreProperties>
</file>