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6" r:id="rId8"/>
    <p:sldId id="265" r:id="rId9"/>
    <p:sldId id="264" r:id="rId10"/>
    <p:sldId id="263" r:id="rId11"/>
    <p:sldId id="260" r:id="rId12"/>
    <p:sldId id="267" r:id="rId13"/>
    <p:sldId id="270" r:id="rId14"/>
    <p:sldId id="269" r:id="rId15"/>
    <p:sldId id="268" r:id="rId16"/>
    <p:sldId id="274" r:id="rId17"/>
    <p:sldId id="273" r:id="rId18"/>
    <p:sldId id="272" r:id="rId19"/>
    <p:sldId id="278" r:id="rId20"/>
    <p:sldId id="277" r:id="rId21"/>
    <p:sldId id="276" r:id="rId22"/>
    <p:sldId id="275" r:id="rId23"/>
    <p:sldId id="271" r:id="rId24"/>
    <p:sldId id="280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>
        <p:scale>
          <a:sx n="91" d="100"/>
          <a:sy n="91" d="100"/>
        </p:scale>
        <p:origin x="63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Order of Operations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Expressions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074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47" y="1457469"/>
            <a:ext cx="5170026" cy="387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2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55834"/>
            <a:ext cx="11364449" cy="422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2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87" y="1243448"/>
            <a:ext cx="5712372" cy="433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10" y="1173245"/>
            <a:ext cx="11014842" cy="416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5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62" y="1066800"/>
            <a:ext cx="6235352" cy="465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8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26" y="1292771"/>
            <a:ext cx="11177814" cy="415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6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27" y="1151601"/>
            <a:ext cx="6094358" cy="45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5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16" y="1429408"/>
            <a:ext cx="11218330" cy="417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8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05" y="1114036"/>
            <a:ext cx="6325620" cy="470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2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73" y="1408386"/>
            <a:ext cx="11262241" cy="418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1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64" y="1086139"/>
            <a:ext cx="6084097" cy="456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66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61" y="1384193"/>
            <a:ext cx="5535339" cy="41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8" y="1436085"/>
            <a:ext cx="11224861" cy="42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8" y="1207440"/>
            <a:ext cx="6011918" cy="455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2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87" y="1308536"/>
            <a:ext cx="11280209" cy="41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0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46" y="1030013"/>
            <a:ext cx="6447515" cy="478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2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76" y="1313793"/>
            <a:ext cx="11297562" cy="419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0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741" y="1567111"/>
            <a:ext cx="5349806" cy="39542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42" y="1567110"/>
            <a:ext cx="5340782" cy="401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05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642" y="1230354"/>
            <a:ext cx="5871993" cy="438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0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73" y="1290372"/>
            <a:ext cx="11548151" cy="428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2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69" y="1278540"/>
            <a:ext cx="5364260" cy="400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4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52" y="1141840"/>
            <a:ext cx="11738323" cy="462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2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45" y="1225390"/>
            <a:ext cx="5927836" cy="440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67" y="1503885"/>
            <a:ext cx="11136001" cy="409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3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50</TotalTime>
  <Words>5</Words>
  <Application>Microsoft Office PowerPoint</Application>
  <PresentationFormat>Widescreen</PresentationFormat>
  <Paragraphs>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Corbel</vt:lpstr>
      <vt:lpstr>Wingdings 2</vt:lpstr>
      <vt:lpstr>Frame</vt:lpstr>
      <vt:lpstr>Order of Operations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 of Operations</dc:title>
  <dc:creator>Perez, CANDACE</dc:creator>
  <cp:lastModifiedBy>Perez, CANDACE</cp:lastModifiedBy>
  <cp:revision>5</cp:revision>
  <dcterms:created xsi:type="dcterms:W3CDTF">2020-10-03T20:42:46Z</dcterms:created>
  <dcterms:modified xsi:type="dcterms:W3CDTF">2020-10-03T21:32:56Z</dcterms:modified>
</cp:coreProperties>
</file>