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8" r:id="rId2"/>
    <p:sldId id="259" r:id="rId3"/>
    <p:sldId id="260" r:id="rId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0934015-36FF-495B-9FAD-7998EA08071B}" v="14" dt="2025-02-04T18:04:41.9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7" d="100"/>
          <a:sy n="57" d="100"/>
        </p:scale>
        <p:origin x="948"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notesMaster" Target="notesMasters/notesMaster1.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sson, Robin L." userId="90444f3d-13ef-45a6-94eb-b2f629545ed3" providerId="ADAL" clId="{B0934015-36FF-495B-9FAD-7998EA08071B}"/>
    <pc:docChg chg="undo custSel addSld delSld modSld modMainMaster modNotesMaster">
      <pc:chgData name="Musson, Robin L." userId="90444f3d-13ef-45a6-94eb-b2f629545ed3" providerId="ADAL" clId="{B0934015-36FF-495B-9FAD-7998EA08071B}" dt="2025-02-04T18:06:49.855" v="1265" actId="20577"/>
      <pc:docMkLst>
        <pc:docMk/>
      </pc:docMkLst>
      <pc:sldChg chg="modSp mod modNotes modNotesTx">
        <pc:chgData name="Musson, Robin L." userId="90444f3d-13ef-45a6-94eb-b2f629545ed3" providerId="ADAL" clId="{B0934015-36FF-495B-9FAD-7998EA08071B}" dt="2025-02-04T18:04:41.987" v="1101"/>
        <pc:sldMkLst>
          <pc:docMk/>
          <pc:sldMk cId="2745850606" sldId="258"/>
        </pc:sldMkLst>
        <pc:spChg chg="mod">
          <ac:chgData name="Musson, Robin L." userId="90444f3d-13ef-45a6-94eb-b2f629545ed3" providerId="ADAL" clId="{B0934015-36FF-495B-9FAD-7998EA08071B}" dt="2025-02-04T18:04:41.987" v="1101"/>
          <ac:spMkLst>
            <pc:docMk/>
            <pc:sldMk cId="2745850606" sldId="258"/>
            <ac:spMk id="3" creationId="{0B286744-927D-AEF3-EB4E-4A6558A383B7}"/>
          </ac:spMkLst>
        </pc:spChg>
        <pc:spChg chg="mod">
          <ac:chgData name="Musson, Robin L." userId="90444f3d-13ef-45a6-94eb-b2f629545ed3" providerId="ADAL" clId="{B0934015-36FF-495B-9FAD-7998EA08071B}" dt="2025-02-04T18:04:41.987" v="1101"/>
          <ac:spMkLst>
            <pc:docMk/>
            <pc:sldMk cId="2745850606" sldId="258"/>
            <ac:spMk id="4" creationId="{5A862997-175D-3CFE-930E-FCD67FF3F65E}"/>
          </ac:spMkLst>
        </pc:spChg>
        <pc:graphicFrameChg chg="mod">
          <ac:chgData name="Musson, Robin L." userId="90444f3d-13ef-45a6-94eb-b2f629545ed3" providerId="ADAL" clId="{B0934015-36FF-495B-9FAD-7998EA08071B}" dt="2025-02-04T18:04:41.987" v="1101"/>
          <ac:graphicFrameMkLst>
            <pc:docMk/>
            <pc:sldMk cId="2745850606" sldId="258"/>
            <ac:graphicFrameMk id="2" creationId="{1990F81F-38BD-09AD-6B92-D2719675822D}"/>
          </ac:graphicFrameMkLst>
        </pc:graphicFrameChg>
      </pc:sldChg>
      <pc:sldChg chg="modSp mod modNotes">
        <pc:chgData name="Musson, Robin L." userId="90444f3d-13ef-45a6-94eb-b2f629545ed3" providerId="ADAL" clId="{B0934015-36FF-495B-9FAD-7998EA08071B}" dt="2025-02-04T18:04:41.987" v="1101"/>
        <pc:sldMkLst>
          <pc:docMk/>
          <pc:sldMk cId="1254398744" sldId="259"/>
        </pc:sldMkLst>
        <pc:graphicFrameChg chg="mod modGraphic">
          <ac:chgData name="Musson, Robin L." userId="90444f3d-13ef-45a6-94eb-b2f629545ed3" providerId="ADAL" clId="{B0934015-36FF-495B-9FAD-7998EA08071B}" dt="2025-02-04T18:04:41.987" v="1101"/>
          <ac:graphicFrameMkLst>
            <pc:docMk/>
            <pc:sldMk cId="1254398744" sldId="259"/>
            <ac:graphicFrameMk id="2" creationId="{79998705-6D42-0FCD-CA55-18DCAE384AA3}"/>
          </ac:graphicFrameMkLst>
        </pc:graphicFrameChg>
      </pc:sldChg>
      <pc:sldChg chg="del">
        <pc:chgData name="Musson, Robin L." userId="90444f3d-13ef-45a6-94eb-b2f629545ed3" providerId="ADAL" clId="{B0934015-36FF-495B-9FAD-7998EA08071B}" dt="2025-01-31T14:04:05.542" v="1" actId="47"/>
        <pc:sldMkLst>
          <pc:docMk/>
          <pc:sldMk cId="22124979" sldId="260"/>
        </pc:sldMkLst>
      </pc:sldChg>
      <pc:sldChg chg="modSp new mod">
        <pc:chgData name="Musson, Robin L." userId="90444f3d-13ef-45a6-94eb-b2f629545ed3" providerId="ADAL" clId="{B0934015-36FF-495B-9FAD-7998EA08071B}" dt="2025-02-04T18:06:49.855" v="1265" actId="20577"/>
        <pc:sldMkLst>
          <pc:docMk/>
          <pc:sldMk cId="145769797" sldId="260"/>
        </pc:sldMkLst>
        <pc:spChg chg="mod">
          <ac:chgData name="Musson, Robin L." userId="90444f3d-13ef-45a6-94eb-b2f629545ed3" providerId="ADAL" clId="{B0934015-36FF-495B-9FAD-7998EA08071B}" dt="2025-02-04T18:04:41.987" v="1101"/>
          <ac:spMkLst>
            <pc:docMk/>
            <pc:sldMk cId="145769797" sldId="260"/>
            <ac:spMk id="2" creationId="{3488FFA0-55CC-2E74-7F19-17255878CD84}"/>
          </ac:spMkLst>
        </pc:spChg>
        <pc:spChg chg="mod">
          <ac:chgData name="Musson, Robin L." userId="90444f3d-13ef-45a6-94eb-b2f629545ed3" providerId="ADAL" clId="{B0934015-36FF-495B-9FAD-7998EA08071B}" dt="2025-02-04T18:06:49.855" v="1265" actId="20577"/>
          <ac:spMkLst>
            <pc:docMk/>
            <pc:sldMk cId="145769797" sldId="260"/>
            <ac:spMk id="3" creationId="{99D4B3BC-E47C-83BE-E31B-2E60F0F87556}"/>
          </ac:spMkLst>
        </pc:spChg>
      </pc:sldChg>
      <pc:sldChg chg="addSp modSp new del mod">
        <pc:chgData name="Musson, Robin L." userId="90444f3d-13ef-45a6-94eb-b2f629545ed3" providerId="ADAL" clId="{B0934015-36FF-495B-9FAD-7998EA08071B}" dt="2025-01-31T14:10:00.155" v="38" actId="47"/>
        <pc:sldMkLst>
          <pc:docMk/>
          <pc:sldMk cId="2810553843" sldId="260"/>
        </pc:sldMkLst>
      </pc:sldChg>
      <pc:sldChg chg="del">
        <pc:chgData name="Musson, Robin L." userId="90444f3d-13ef-45a6-94eb-b2f629545ed3" providerId="ADAL" clId="{B0934015-36FF-495B-9FAD-7998EA08071B}" dt="2025-01-31T14:04:06.412" v="2" actId="47"/>
        <pc:sldMkLst>
          <pc:docMk/>
          <pc:sldMk cId="2115008328" sldId="262"/>
        </pc:sldMkLst>
      </pc:sldChg>
      <pc:sldChg chg="del">
        <pc:chgData name="Musson, Robin L." userId="90444f3d-13ef-45a6-94eb-b2f629545ed3" providerId="ADAL" clId="{B0934015-36FF-495B-9FAD-7998EA08071B}" dt="2025-01-31T14:04:07.515" v="3" actId="47"/>
        <pc:sldMkLst>
          <pc:docMk/>
          <pc:sldMk cId="766637935" sldId="263"/>
        </pc:sldMkLst>
      </pc:sldChg>
      <pc:sldChg chg="del">
        <pc:chgData name="Musson, Robin L." userId="90444f3d-13ef-45a6-94eb-b2f629545ed3" providerId="ADAL" clId="{B0934015-36FF-495B-9FAD-7998EA08071B}" dt="2025-01-31T14:04:04.290" v="0" actId="47"/>
        <pc:sldMkLst>
          <pc:docMk/>
          <pc:sldMk cId="2759752922" sldId="265"/>
        </pc:sldMkLst>
      </pc:sldChg>
      <pc:sldMasterChg chg="modSp modSldLayout">
        <pc:chgData name="Musson, Robin L." userId="90444f3d-13ef-45a6-94eb-b2f629545ed3" providerId="ADAL" clId="{B0934015-36FF-495B-9FAD-7998EA08071B}" dt="2025-02-04T18:04:41.987" v="1101"/>
        <pc:sldMasterMkLst>
          <pc:docMk/>
          <pc:sldMasterMk cId="3494886974" sldId="2147483648"/>
        </pc:sldMasterMkLst>
        <pc:spChg chg="mod">
          <ac:chgData name="Musson, Robin L." userId="90444f3d-13ef-45a6-94eb-b2f629545ed3" providerId="ADAL" clId="{B0934015-36FF-495B-9FAD-7998EA08071B}" dt="2025-02-04T18:04:41.987" v="1101"/>
          <ac:spMkLst>
            <pc:docMk/>
            <pc:sldMasterMk cId="3494886974" sldId="2147483648"/>
            <ac:spMk id="2" creationId="{F4574A93-AAAC-2EF8-E479-58B658BBB5D7}"/>
          </ac:spMkLst>
        </pc:spChg>
        <pc:spChg chg="mod">
          <ac:chgData name="Musson, Robin L." userId="90444f3d-13ef-45a6-94eb-b2f629545ed3" providerId="ADAL" clId="{B0934015-36FF-495B-9FAD-7998EA08071B}" dt="2025-02-04T18:04:41.987" v="1101"/>
          <ac:spMkLst>
            <pc:docMk/>
            <pc:sldMasterMk cId="3494886974" sldId="2147483648"/>
            <ac:spMk id="3" creationId="{4AA0BBAD-0681-61DB-F134-9EDAEE73483C}"/>
          </ac:spMkLst>
        </pc:spChg>
        <pc:spChg chg="mod">
          <ac:chgData name="Musson, Robin L." userId="90444f3d-13ef-45a6-94eb-b2f629545ed3" providerId="ADAL" clId="{B0934015-36FF-495B-9FAD-7998EA08071B}" dt="2025-02-04T18:04:41.987" v="1101"/>
          <ac:spMkLst>
            <pc:docMk/>
            <pc:sldMasterMk cId="3494886974" sldId="2147483648"/>
            <ac:spMk id="4" creationId="{8F1FA774-E5BF-E3B2-5EA6-CC51B27A4002}"/>
          </ac:spMkLst>
        </pc:spChg>
        <pc:spChg chg="mod">
          <ac:chgData name="Musson, Robin L." userId="90444f3d-13ef-45a6-94eb-b2f629545ed3" providerId="ADAL" clId="{B0934015-36FF-495B-9FAD-7998EA08071B}" dt="2025-02-04T18:04:41.987" v="1101"/>
          <ac:spMkLst>
            <pc:docMk/>
            <pc:sldMasterMk cId="3494886974" sldId="2147483648"/>
            <ac:spMk id="5" creationId="{1F8A1145-191E-DA36-9406-E0C775FA117F}"/>
          </ac:spMkLst>
        </pc:spChg>
        <pc:spChg chg="mod">
          <ac:chgData name="Musson, Robin L." userId="90444f3d-13ef-45a6-94eb-b2f629545ed3" providerId="ADAL" clId="{B0934015-36FF-495B-9FAD-7998EA08071B}" dt="2025-02-04T18:04:41.987" v="1101"/>
          <ac:spMkLst>
            <pc:docMk/>
            <pc:sldMasterMk cId="3494886974" sldId="2147483648"/>
            <ac:spMk id="6" creationId="{B1188142-AD85-C47D-1751-32E6D61321D1}"/>
          </ac:spMkLst>
        </pc:spChg>
        <pc:sldLayoutChg chg="modSp">
          <pc:chgData name="Musson, Robin L." userId="90444f3d-13ef-45a6-94eb-b2f629545ed3" providerId="ADAL" clId="{B0934015-36FF-495B-9FAD-7998EA08071B}" dt="2025-02-04T18:04:41.987" v="1101"/>
          <pc:sldLayoutMkLst>
            <pc:docMk/>
            <pc:sldMasterMk cId="3494886974" sldId="2147483648"/>
            <pc:sldLayoutMk cId="2553768213" sldId="2147483649"/>
          </pc:sldLayoutMkLst>
          <pc:spChg chg="mod">
            <ac:chgData name="Musson, Robin L." userId="90444f3d-13ef-45a6-94eb-b2f629545ed3" providerId="ADAL" clId="{B0934015-36FF-495B-9FAD-7998EA08071B}" dt="2025-02-04T18:04:41.987" v="1101"/>
            <ac:spMkLst>
              <pc:docMk/>
              <pc:sldMasterMk cId="3494886974" sldId="2147483648"/>
              <pc:sldLayoutMk cId="2553768213" sldId="2147483649"/>
              <ac:spMk id="2" creationId="{B44B5550-3C31-09A0-31FB-E1BB54A54811}"/>
            </ac:spMkLst>
          </pc:spChg>
          <pc:spChg chg="mod">
            <ac:chgData name="Musson, Robin L." userId="90444f3d-13ef-45a6-94eb-b2f629545ed3" providerId="ADAL" clId="{B0934015-36FF-495B-9FAD-7998EA08071B}" dt="2025-02-04T18:04:41.987" v="1101"/>
            <ac:spMkLst>
              <pc:docMk/>
              <pc:sldMasterMk cId="3494886974" sldId="2147483648"/>
              <pc:sldLayoutMk cId="2553768213" sldId="2147483649"/>
              <ac:spMk id="3" creationId="{B4D7DCFA-6578-315C-9AD6-12ED369E64DF}"/>
            </ac:spMkLst>
          </pc:spChg>
        </pc:sldLayoutChg>
        <pc:sldLayoutChg chg="modSp">
          <pc:chgData name="Musson, Robin L." userId="90444f3d-13ef-45a6-94eb-b2f629545ed3" providerId="ADAL" clId="{B0934015-36FF-495B-9FAD-7998EA08071B}" dt="2025-02-04T18:04:41.987" v="1101"/>
          <pc:sldLayoutMkLst>
            <pc:docMk/>
            <pc:sldMasterMk cId="3494886974" sldId="2147483648"/>
            <pc:sldLayoutMk cId="2683290736" sldId="2147483651"/>
          </pc:sldLayoutMkLst>
          <pc:spChg chg="mod">
            <ac:chgData name="Musson, Robin L." userId="90444f3d-13ef-45a6-94eb-b2f629545ed3" providerId="ADAL" clId="{B0934015-36FF-495B-9FAD-7998EA08071B}" dt="2025-02-04T18:04:41.987" v="1101"/>
            <ac:spMkLst>
              <pc:docMk/>
              <pc:sldMasterMk cId="3494886974" sldId="2147483648"/>
              <pc:sldLayoutMk cId="2683290736" sldId="2147483651"/>
              <ac:spMk id="2" creationId="{41093959-3CBC-014E-6781-079E13338112}"/>
            </ac:spMkLst>
          </pc:spChg>
          <pc:spChg chg="mod">
            <ac:chgData name="Musson, Robin L." userId="90444f3d-13ef-45a6-94eb-b2f629545ed3" providerId="ADAL" clId="{B0934015-36FF-495B-9FAD-7998EA08071B}" dt="2025-02-04T18:04:41.987" v="1101"/>
            <ac:spMkLst>
              <pc:docMk/>
              <pc:sldMasterMk cId="3494886974" sldId="2147483648"/>
              <pc:sldLayoutMk cId="2683290736" sldId="2147483651"/>
              <ac:spMk id="3" creationId="{F54CD4E9-8EDB-701E-B4F6-AAC5E095E19B}"/>
            </ac:spMkLst>
          </pc:spChg>
        </pc:sldLayoutChg>
        <pc:sldLayoutChg chg="modSp">
          <pc:chgData name="Musson, Robin L." userId="90444f3d-13ef-45a6-94eb-b2f629545ed3" providerId="ADAL" clId="{B0934015-36FF-495B-9FAD-7998EA08071B}" dt="2025-02-04T18:04:41.987" v="1101"/>
          <pc:sldLayoutMkLst>
            <pc:docMk/>
            <pc:sldMasterMk cId="3494886974" sldId="2147483648"/>
            <pc:sldLayoutMk cId="3366339022" sldId="2147483652"/>
          </pc:sldLayoutMkLst>
          <pc:spChg chg="mod">
            <ac:chgData name="Musson, Robin L." userId="90444f3d-13ef-45a6-94eb-b2f629545ed3" providerId="ADAL" clId="{B0934015-36FF-495B-9FAD-7998EA08071B}" dt="2025-02-04T18:04:41.987" v="1101"/>
            <ac:spMkLst>
              <pc:docMk/>
              <pc:sldMasterMk cId="3494886974" sldId="2147483648"/>
              <pc:sldLayoutMk cId="3366339022" sldId="2147483652"/>
              <ac:spMk id="3" creationId="{33DC10F1-9933-BA06-CBC6-BAC370579CFF}"/>
            </ac:spMkLst>
          </pc:spChg>
          <pc:spChg chg="mod">
            <ac:chgData name="Musson, Robin L." userId="90444f3d-13ef-45a6-94eb-b2f629545ed3" providerId="ADAL" clId="{B0934015-36FF-495B-9FAD-7998EA08071B}" dt="2025-02-04T18:04:41.987" v="1101"/>
            <ac:spMkLst>
              <pc:docMk/>
              <pc:sldMasterMk cId="3494886974" sldId="2147483648"/>
              <pc:sldLayoutMk cId="3366339022" sldId="2147483652"/>
              <ac:spMk id="4" creationId="{E67CBE5E-4540-6A4D-16A3-107F14802827}"/>
            </ac:spMkLst>
          </pc:spChg>
        </pc:sldLayoutChg>
        <pc:sldLayoutChg chg="modSp">
          <pc:chgData name="Musson, Robin L." userId="90444f3d-13ef-45a6-94eb-b2f629545ed3" providerId="ADAL" clId="{B0934015-36FF-495B-9FAD-7998EA08071B}" dt="2025-02-04T18:04:41.987" v="1101"/>
          <pc:sldLayoutMkLst>
            <pc:docMk/>
            <pc:sldMasterMk cId="3494886974" sldId="2147483648"/>
            <pc:sldLayoutMk cId="25185196" sldId="2147483653"/>
          </pc:sldLayoutMkLst>
          <pc:spChg chg="mod">
            <ac:chgData name="Musson, Robin L." userId="90444f3d-13ef-45a6-94eb-b2f629545ed3" providerId="ADAL" clId="{B0934015-36FF-495B-9FAD-7998EA08071B}" dt="2025-02-04T18:04:41.987" v="1101"/>
            <ac:spMkLst>
              <pc:docMk/>
              <pc:sldMasterMk cId="3494886974" sldId="2147483648"/>
              <pc:sldLayoutMk cId="25185196" sldId="2147483653"/>
              <ac:spMk id="2" creationId="{E231A215-FD83-DDB8-7BC2-AE402686BD12}"/>
            </ac:spMkLst>
          </pc:spChg>
          <pc:spChg chg="mod">
            <ac:chgData name="Musson, Robin L." userId="90444f3d-13ef-45a6-94eb-b2f629545ed3" providerId="ADAL" clId="{B0934015-36FF-495B-9FAD-7998EA08071B}" dt="2025-02-04T18:04:41.987" v="1101"/>
            <ac:spMkLst>
              <pc:docMk/>
              <pc:sldMasterMk cId="3494886974" sldId="2147483648"/>
              <pc:sldLayoutMk cId="25185196" sldId="2147483653"/>
              <ac:spMk id="3" creationId="{8B5F331D-018B-504A-9740-2FC437B0B4F2}"/>
            </ac:spMkLst>
          </pc:spChg>
          <pc:spChg chg="mod">
            <ac:chgData name="Musson, Robin L." userId="90444f3d-13ef-45a6-94eb-b2f629545ed3" providerId="ADAL" clId="{B0934015-36FF-495B-9FAD-7998EA08071B}" dt="2025-02-04T18:04:41.987" v="1101"/>
            <ac:spMkLst>
              <pc:docMk/>
              <pc:sldMasterMk cId="3494886974" sldId="2147483648"/>
              <pc:sldLayoutMk cId="25185196" sldId="2147483653"/>
              <ac:spMk id="4" creationId="{736F66FF-DE2A-F7C0-B672-ADB9BBEB2527}"/>
            </ac:spMkLst>
          </pc:spChg>
          <pc:spChg chg="mod">
            <ac:chgData name="Musson, Robin L." userId="90444f3d-13ef-45a6-94eb-b2f629545ed3" providerId="ADAL" clId="{B0934015-36FF-495B-9FAD-7998EA08071B}" dt="2025-02-04T18:04:41.987" v="1101"/>
            <ac:spMkLst>
              <pc:docMk/>
              <pc:sldMasterMk cId="3494886974" sldId="2147483648"/>
              <pc:sldLayoutMk cId="25185196" sldId="2147483653"/>
              <ac:spMk id="5" creationId="{D7BFE4B1-8561-04B0-B8C8-5E2576D5732A}"/>
            </ac:spMkLst>
          </pc:spChg>
          <pc:spChg chg="mod">
            <ac:chgData name="Musson, Robin L." userId="90444f3d-13ef-45a6-94eb-b2f629545ed3" providerId="ADAL" clId="{B0934015-36FF-495B-9FAD-7998EA08071B}" dt="2025-02-04T18:04:41.987" v="1101"/>
            <ac:spMkLst>
              <pc:docMk/>
              <pc:sldMasterMk cId="3494886974" sldId="2147483648"/>
              <pc:sldLayoutMk cId="25185196" sldId="2147483653"/>
              <ac:spMk id="6" creationId="{AE3A75E0-C19F-836D-7922-170AB1E1F58B}"/>
            </ac:spMkLst>
          </pc:spChg>
        </pc:sldLayoutChg>
        <pc:sldLayoutChg chg="modSp">
          <pc:chgData name="Musson, Robin L." userId="90444f3d-13ef-45a6-94eb-b2f629545ed3" providerId="ADAL" clId="{B0934015-36FF-495B-9FAD-7998EA08071B}" dt="2025-02-04T18:04:41.987" v="1101"/>
          <pc:sldLayoutMkLst>
            <pc:docMk/>
            <pc:sldMasterMk cId="3494886974" sldId="2147483648"/>
            <pc:sldLayoutMk cId="4121986024" sldId="2147483656"/>
          </pc:sldLayoutMkLst>
          <pc:spChg chg="mod">
            <ac:chgData name="Musson, Robin L." userId="90444f3d-13ef-45a6-94eb-b2f629545ed3" providerId="ADAL" clId="{B0934015-36FF-495B-9FAD-7998EA08071B}" dt="2025-02-04T18:04:41.987" v="1101"/>
            <ac:spMkLst>
              <pc:docMk/>
              <pc:sldMasterMk cId="3494886974" sldId="2147483648"/>
              <pc:sldLayoutMk cId="4121986024" sldId="2147483656"/>
              <ac:spMk id="2" creationId="{860DADA3-51C1-9095-2B1D-46C8474D2E72}"/>
            </ac:spMkLst>
          </pc:spChg>
          <pc:spChg chg="mod">
            <ac:chgData name="Musson, Robin L." userId="90444f3d-13ef-45a6-94eb-b2f629545ed3" providerId="ADAL" clId="{B0934015-36FF-495B-9FAD-7998EA08071B}" dt="2025-02-04T18:04:41.987" v="1101"/>
            <ac:spMkLst>
              <pc:docMk/>
              <pc:sldMasterMk cId="3494886974" sldId="2147483648"/>
              <pc:sldLayoutMk cId="4121986024" sldId="2147483656"/>
              <ac:spMk id="3" creationId="{6EDAAC1F-1242-B609-FCBB-935C65049555}"/>
            </ac:spMkLst>
          </pc:spChg>
          <pc:spChg chg="mod">
            <ac:chgData name="Musson, Robin L." userId="90444f3d-13ef-45a6-94eb-b2f629545ed3" providerId="ADAL" clId="{B0934015-36FF-495B-9FAD-7998EA08071B}" dt="2025-02-04T18:04:41.987" v="1101"/>
            <ac:spMkLst>
              <pc:docMk/>
              <pc:sldMasterMk cId="3494886974" sldId="2147483648"/>
              <pc:sldLayoutMk cId="4121986024" sldId="2147483656"/>
              <ac:spMk id="4" creationId="{5F086114-62EF-C93F-5C5D-131BAD619732}"/>
            </ac:spMkLst>
          </pc:spChg>
        </pc:sldLayoutChg>
        <pc:sldLayoutChg chg="modSp">
          <pc:chgData name="Musson, Robin L." userId="90444f3d-13ef-45a6-94eb-b2f629545ed3" providerId="ADAL" clId="{B0934015-36FF-495B-9FAD-7998EA08071B}" dt="2025-02-04T18:04:41.987" v="1101"/>
          <pc:sldLayoutMkLst>
            <pc:docMk/>
            <pc:sldMasterMk cId="3494886974" sldId="2147483648"/>
            <pc:sldLayoutMk cId="1529915348" sldId="2147483657"/>
          </pc:sldLayoutMkLst>
          <pc:spChg chg="mod">
            <ac:chgData name="Musson, Robin L." userId="90444f3d-13ef-45a6-94eb-b2f629545ed3" providerId="ADAL" clId="{B0934015-36FF-495B-9FAD-7998EA08071B}" dt="2025-02-04T18:04:41.987" v="1101"/>
            <ac:spMkLst>
              <pc:docMk/>
              <pc:sldMasterMk cId="3494886974" sldId="2147483648"/>
              <pc:sldLayoutMk cId="1529915348" sldId="2147483657"/>
              <ac:spMk id="2" creationId="{5D00F8BB-3C82-8457-BD96-AC3F30AE5249}"/>
            </ac:spMkLst>
          </pc:spChg>
          <pc:spChg chg="mod">
            <ac:chgData name="Musson, Robin L." userId="90444f3d-13ef-45a6-94eb-b2f629545ed3" providerId="ADAL" clId="{B0934015-36FF-495B-9FAD-7998EA08071B}" dt="2025-02-04T18:04:41.987" v="1101"/>
            <ac:spMkLst>
              <pc:docMk/>
              <pc:sldMasterMk cId="3494886974" sldId="2147483648"/>
              <pc:sldLayoutMk cId="1529915348" sldId="2147483657"/>
              <ac:spMk id="3" creationId="{D48D350F-B152-C7ED-3AF3-9E7C1827A7EC}"/>
            </ac:spMkLst>
          </pc:spChg>
          <pc:spChg chg="mod">
            <ac:chgData name="Musson, Robin L." userId="90444f3d-13ef-45a6-94eb-b2f629545ed3" providerId="ADAL" clId="{B0934015-36FF-495B-9FAD-7998EA08071B}" dt="2025-02-04T18:04:41.987" v="1101"/>
            <ac:spMkLst>
              <pc:docMk/>
              <pc:sldMasterMk cId="3494886974" sldId="2147483648"/>
              <pc:sldLayoutMk cId="1529915348" sldId="2147483657"/>
              <ac:spMk id="4" creationId="{AA9EB4C9-D56C-6FB7-D85C-4BB176AEFEF2}"/>
            </ac:spMkLst>
          </pc:spChg>
        </pc:sldLayoutChg>
        <pc:sldLayoutChg chg="modSp">
          <pc:chgData name="Musson, Robin L." userId="90444f3d-13ef-45a6-94eb-b2f629545ed3" providerId="ADAL" clId="{B0934015-36FF-495B-9FAD-7998EA08071B}" dt="2025-02-04T18:04:41.987" v="1101"/>
          <pc:sldLayoutMkLst>
            <pc:docMk/>
            <pc:sldMasterMk cId="3494886974" sldId="2147483648"/>
            <pc:sldLayoutMk cId="1238757974" sldId="2147483659"/>
          </pc:sldLayoutMkLst>
          <pc:spChg chg="mod">
            <ac:chgData name="Musson, Robin L." userId="90444f3d-13ef-45a6-94eb-b2f629545ed3" providerId="ADAL" clId="{B0934015-36FF-495B-9FAD-7998EA08071B}" dt="2025-02-04T18:04:41.987" v="1101"/>
            <ac:spMkLst>
              <pc:docMk/>
              <pc:sldMasterMk cId="3494886974" sldId="2147483648"/>
              <pc:sldLayoutMk cId="1238757974" sldId="2147483659"/>
              <ac:spMk id="2" creationId="{6559A4BA-47B4-F57A-AE10-FAB6F46C0192}"/>
            </ac:spMkLst>
          </pc:spChg>
          <pc:spChg chg="mod">
            <ac:chgData name="Musson, Robin L." userId="90444f3d-13ef-45a6-94eb-b2f629545ed3" providerId="ADAL" clId="{B0934015-36FF-495B-9FAD-7998EA08071B}" dt="2025-02-04T18:04:41.987" v="1101"/>
            <ac:spMkLst>
              <pc:docMk/>
              <pc:sldMasterMk cId="3494886974" sldId="2147483648"/>
              <pc:sldLayoutMk cId="1238757974" sldId="2147483659"/>
              <ac:spMk id="3" creationId="{46B70700-666C-8758-AB29-83D6A804CAE8}"/>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B094E6E-75FF-4CBA-8DAD-A035E7EA521F}" type="datetimeFigureOut">
              <a:rPr lang="en-US" smtClean="0"/>
              <a:t>2/4/2025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0A8F49E9-5AD1-4B8B-BD03-7634DBF11B6C}" type="slidenum">
              <a:rPr lang="en-US" smtClean="0"/>
              <a:t>‹#›</a:t>
            </a:fld>
            <a:endParaRPr lang="en-US"/>
          </a:p>
        </p:txBody>
      </p:sp>
    </p:spTree>
    <p:extLst>
      <p:ext uri="{BB962C8B-B14F-4D97-AF65-F5344CB8AC3E}">
        <p14:creationId xmlns:p14="http://schemas.microsoft.com/office/powerpoint/2010/main" val="4199113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dirty="0"/>
              <a:t>Once this is correctly completed, give them NICHE 2</a:t>
            </a:r>
          </a:p>
        </p:txBody>
      </p:sp>
      <p:sp>
        <p:nvSpPr>
          <p:cNvPr id="4" name="Slide Number Placeholder 3"/>
          <p:cNvSpPr>
            <a:spLocks noGrp="1"/>
          </p:cNvSpPr>
          <p:nvPr>
            <p:ph type="sldNum" sz="quarter" idx="5"/>
          </p:nvPr>
        </p:nvSpPr>
        <p:spPr/>
        <p:txBody>
          <a:bodyPr/>
          <a:lstStyle/>
          <a:p>
            <a:fld id="{0A8F49E9-5AD1-4B8B-BD03-7634DBF11B6C}" type="slidenum">
              <a:rPr lang="en-US" smtClean="0"/>
              <a:t>1</a:t>
            </a:fld>
            <a:endParaRPr lang="en-US"/>
          </a:p>
        </p:txBody>
      </p:sp>
    </p:spTree>
    <p:extLst>
      <p:ext uri="{BB962C8B-B14F-4D97-AF65-F5344CB8AC3E}">
        <p14:creationId xmlns:p14="http://schemas.microsoft.com/office/powerpoint/2010/main" val="1596620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dirty="0"/>
              <a:t>Cut these into rectangles to be placed in the grid on slide 2. The correct order can be checked quickly using the letters in the top left. They spell (moving down) ‘THOSE WORMS STINK’.</a:t>
            </a:r>
          </a:p>
        </p:txBody>
      </p:sp>
      <p:sp>
        <p:nvSpPr>
          <p:cNvPr id="4" name="Slide Number Placeholder 3"/>
          <p:cNvSpPr>
            <a:spLocks noGrp="1"/>
          </p:cNvSpPr>
          <p:nvPr>
            <p:ph type="sldNum" sz="quarter" idx="5"/>
          </p:nvPr>
        </p:nvSpPr>
        <p:spPr/>
        <p:txBody>
          <a:bodyPr/>
          <a:lstStyle/>
          <a:p>
            <a:fld id="{0A8F49E9-5AD1-4B8B-BD03-7634DBF11B6C}" type="slidenum">
              <a:rPr lang="en-US" smtClean="0"/>
              <a:t>2</a:t>
            </a:fld>
            <a:endParaRPr lang="en-US"/>
          </a:p>
        </p:txBody>
      </p:sp>
    </p:spTree>
    <p:extLst>
      <p:ext uri="{BB962C8B-B14F-4D97-AF65-F5344CB8AC3E}">
        <p14:creationId xmlns:p14="http://schemas.microsoft.com/office/powerpoint/2010/main" val="2648348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B5550-3C31-09A0-31FB-E1BB54A5481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4D7DCFA-6578-315C-9AD6-12ED369E64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9E9F505-0FEB-060E-1284-072BF0269895}"/>
              </a:ext>
            </a:extLst>
          </p:cNvPr>
          <p:cNvSpPr>
            <a:spLocks noGrp="1"/>
          </p:cNvSpPr>
          <p:nvPr>
            <p:ph type="dt" sz="half" idx="10"/>
          </p:nvPr>
        </p:nvSpPr>
        <p:spPr/>
        <p:txBody>
          <a:bodyPr/>
          <a:lstStyle/>
          <a:p>
            <a:fld id="{F0791975-0F8E-445F-AB68-5313D8C607E9}" type="datetimeFigureOut">
              <a:rPr lang="en-US" smtClean="0"/>
              <a:t>2/4/2025</a:t>
            </a:fld>
            <a:endParaRPr lang="en-US"/>
          </a:p>
        </p:txBody>
      </p:sp>
      <p:sp>
        <p:nvSpPr>
          <p:cNvPr id="5" name="Footer Placeholder 4">
            <a:extLst>
              <a:ext uri="{FF2B5EF4-FFF2-40B4-BE49-F238E27FC236}">
                <a16:creationId xmlns:a16="http://schemas.microsoft.com/office/drawing/2014/main" id="{F8CFF45C-C553-1DB0-BAEB-43BA8761E2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BACCEE-1AFB-5FAB-ABDF-0342E8675042}"/>
              </a:ext>
            </a:extLst>
          </p:cNvPr>
          <p:cNvSpPr>
            <a:spLocks noGrp="1"/>
          </p:cNvSpPr>
          <p:nvPr>
            <p:ph type="sldNum" sz="quarter" idx="12"/>
          </p:nvPr>
        </p:nvSpPr>
        <p:spPr/>
        <p:txBody>
          <a:bodyPr/>
          <a:lstStyle/>
          <a:p>
            <a:fld id="{1EEB42BD-5167-4135-A619-19325836C264}" type="slidenum">
              <a:rPr lang="en-US" smtClean="0"/>
              <a:t>‹#›</a:t>
            </a:fld>
            <a:endParaRPr lang="en-US"/>
          </a:p>
        </p:txBody>
      </p:sp>
    </p:spTree>
    <p:extLst>
      <p:ext uri="{BB962C8B-B14F-4D97-AF65-F5344CB8AC3E}">
        <p14:creationId xmlns:p14="http://schemas.microsoft.com/office/powerpoint/2010/main" val="2553768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A8161-6369-C75B-0949-340E648DFFB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106ACE5-6D0D-DD61-C02B-5B669784F6A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DFC4C6-6483-6DF6-53B4-6F60EC31E970}"/>
              </a:ext>
            </a:extLst>
          </p:cNvPr>
          <p:cNvSpPr>
            <a:spLocks noGrp="1"/>
          </p:cNvSpPr>
          <p:nvPr>
            <p:ph type="dt" sz="half" idx="10"/>
          </p:nvPr>
        </p:nvSpPr>
        <p:spPr/>
        <p:txBody>
          <a:bodyPr/>
          <a:lstStyle/>
          <a:p>
            <a:fld id="{F0791975-0F8E-445F-AB68-5313D8C607E9}" type="datetimeFigureOut">
              <a:rPr lang="en-US" smtClean="0"/>
              <a:t>2/4/2025</a:t>
            </a:fld>
            <a:endParaRPr lang="en-US"/>
          </a:p>
        </p:txBody>
      </p:sp>
      <p:sp>
        <p:nvSpPr>
          <p:cNvPr id="5" name="Footer Placeholder 4">
            <a:extLst>
              <a:ext uri="{FF2B5EF4-FFF2-40B4-BE49-F238E27FC236}">
                <a16:creationId xmlns:a16="http://schemas.microsoft.com/office/drawing/2014/main" id="{0CF3B1A8-BB5F-17D9-08A9-51FC1C28A5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A48DF3-1B02-082F-79FA-C610D62BF28E}"/>
              </a:ext>
            </a:extLst>
          </p:cNvPr>
          <p:cNvSpPr>
            <a:spLocks noGrp="1"/>
          </p:cNvSpPr>
          <p:nvPr>
            <p:ph type="sldNum" sz="quarter" idx="12"/>
          </p:nvPr>
        </p:nvSpPr>
        <p:spPr/>
        <p:txBody>
          <a:bodyPr/>
          <a:lstStyle/>
          <a:p>
            <a:fld id="{1EEB42BD-5167-4135-A619-19325836C264}" type="slidenum">
              <a:rPr lang="en-US" smtClean="0"/>
              <a:t>‹#›</a:t>
            </a:fld>
            <a:endParaRPr lang="en-US"/>
          </a:p>
        </p:txBody>
      </p:sp>
    </p:spTree>
    <p:extLst>
      <p:ext uri="{BB962C8B-B14F-4D97-AF65-F5344CB8AC3E}">
        <p14:creationId xmlns:p14="http://schemas.microsoft.com/office/powerpoint/2010/main" val="1755957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559A4BA-47B4-F57A-AE10-FAB6F46C0192}"/>
              </a:ext>
            </a:extLst>
          </p:cNvPr>
          <p:cNvSpPr>
            <a:spLocks noGrp="1"/>
          </p:cNvSpPr>
          <p:nvPr>
            <p:ph type="title" orient="vert"/>
          </p:nvPr>
        </p:nvSpPr>
        <p:spPr>
          <a:xfrm>
            <a:off x="8724899"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6B70700-666C-8758-AB29-83D6A804CAE8}"/>
              </a:ext>
            </a:extLst>
          </p:cNvPr>
          <p:cNvSpPr>
            <a:spLocks noGrp="1"/>
          </p:cNvSpPr>
          <p:nvPr>
            <p:ph type="body" orient="vert" idx="1"/>
          </p:nvPr>
        </p:nvSpPr>
        <p:spPr>
          <a:xfrm>
            <a:off x="838199"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4F7B13-FE72-20D5-9AE7-019C5B73E31F}"/>
              </a:ext>
            </a:extLst>
          </p:cNvPr>
          <p:cNvSpPr>
            <a:spLocks noGrp="1"/>
          </p:cNvSpPr>
          <p:nvPr>
            <p:ph type="dt" sz="half" idx="10"/>
          </p:nvPr>
        </p:nvSpPr>
        <p:spPr/>
        <p:txBody>
          <a:bodyPr/>
          <a:lstStyle/>
          <a:p>
            <a:fld id="{F0791975-0F8E-445F-AB68-5313D8C607E9}" type="datetimeFigureOut">
              <a:rPr lang="en-US" smtClean="0"/>
              <a:t>2/4/2025</a:t>
            </a:fld>
            <a:endParaRPr lang="en-US"/>
          </a:p>
        </p:txBody>
      </p:sp>
      <p:sp>
        <p:nvSpPr>
          <p:cNvPr id="5" name="Footer Placeholder 4">
            <a:extLst>
              <a:ext uri="{FF2B5EF4-FFF2-40B4-BE49-F238E27FC236}">
                <a16:creationId xmlns:a16="http://schemas.microsoft.com/office/drawing/2014/main" id="{BF5228B8-7B55-69F5-8D3C-637231BEE8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032145-7BAD-0C48-0BE2-FB7296C3EC5D}"/>
              </a:ext>
            </a:extLst>
          </p:cNvPr>
          <p:cNvSpPr>
            <a:spLocks noGrp="1"/>
          </p:cNvSpPr>
          <p:nvPr>
            <p:ph type="sldNum" sz="quarter" idx="12"/>
          </p:nvPr>
        </p:nvSpPr>
        <p:spPr/>
        <p:txBody>
          <a:bodyPr/>
          <a:lstStyle/>
          <a:p>
            <a:fld id="{1EEB42BD-5167-4135-A619-19325836C264}" type="slidenum">
              <a:rPr lang="en-US" smtClean="0"/>
              <a:t>‹#›</a:t>
            </a:fld>
            <a:endParaRPr lang="en-US"/>
          </a:p>
        </p:txBody>
      </p:sp>
    </p:spTree>
    <p:extLst>
      <p:ext uri="{BB962C8B-B14F-4D97-AF65-F5344CB8AC3E}">
        <p14:creationId xmlns:p14="http://schemas.microsoft.com/office/powerpoint/2010/main" val="1238757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0FE3D-B1CB-0634-DD42-4D5F8236993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D26C580-8C57-8074-906C-4A027C4418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B64E0A-DEDD-4881-9422-A62071ADDE87}"/>
              </a:ext>
            </a:extLst>
          </p:cNvPr>
          <p:cNvSpPr>
            <a:spLocks noGrp="1"/>
          </p:cNvSpPr>
          <p:nvPr>
            <p:ph type="dt" sz="half" idx="10"/>
          </p:nvPr>
        </p:nvSpPr>
        <p:spPr/>
        <p:txBody>
          <a:bodyPr/>
          <a:lstStyle/>
          <a:p>
            <a:fld id="{F0791975-0F8E-445F-AB68-5313D8C607E9}" type="datetimeFigureOut">
              <a:rPr lang="en-US" smtClean="0"/>
              <a:t>2/4/2025</a:t>
            </a:fld>
            <a:endParaRPr lang="en-US"/>
          </a:p>
        </p:txBody>
      </p:sp>
      <p:sp>
        <p:nvSpPr>
          <p:cNvPr id="5" name="Footer Placeholder 4">
            <a:extLst>
              <a:ext uri="{FF2B5EF4-FFF2-40B4-BE49-F238E27FC236}">
                <a16:creationId xmlns:a16="http://schemas.microsoft.com/office/drawing/2014/main" id="{2E007A62-7E6F-2E74-67B1-DB3B558B47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879673-70FF-8D6E-D245-00A5535F10B0}"/>
              </a:ext>
            </a:extLst>
          </p:cNvPr>
          <p:cNvSpPr>
            <a:spLocks noGrp="1"/>
          </p:cNvSpPr>
          <p:nvPr>
            <p:ph type="sldNum" sz="quarter" idx="12"/>
          </p:nvPr>
        </p:nvSpPr>
        <p:spPr/>
        <p:txBody>
          <a:bodyPr/>
          <a:lstStyle/>
          <a:p>
            <a:fld id="{1EEB42BD-5167-4135-A619-19325836C264}" type="slidenum">
              <a:rPr lang="en-US" smtClean="0"/>
              <a:t>‹#›</a:t>
            </a:fld>
            <a:endParaRPr lang="en-US"/>
          </a:p>
        </p:txBody>
      </p:sp>
    </p:spTree>
    <p:extLst>
      <p:ext uri="{BB962C8B-B14F-4D97-AF65-F5344CB8AC3E}">
        <p14:creationId xmlns:p14="http://schemas.microsoft.com/office/powerpoint/2010/main" val="1575158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93959-3CBC-014E-6781-079E13338112}"/>
              </a:ext>
            </a:extLst>
          </p:cNvPr>
          <p:cNvSpPr>
            <a:spLocks noGrp="1"/>
          </p:cNvSpPr>
          <p:nvPr>
            <p:ph type="title"/>
          </p:nvPr>
        </p:nvSpPr>
        <p:spPr>
          <a:xfrm>
            <a:off x="831852"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54CD4E9-8EDB-701E-B4F6-AAC5E095E19B}"/>
              </a:ext>
            </a:extLst>
          </p:cNvPr>
          <p:cNvSpPr>
            <a:spLocks noGrp="1"/>
          </p:cNvSpPr>
          <p:nvPr>
            <p:ph type="body" idx="1"/>
          </p:nvPr>
        </p:nvSpPr>
        <p:spPr>
          <a:xfrm>
            <a:off x="831852"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4FFC418-29C7-61CD-495D-8DBB114FFEDA}"/>
              </a:ext>
            </a:extLst>
          </p:cNvPr>
          <p:cNvSpPr>
            <a:spLocks noGrp="1"/>
          </p:cNvSpPr>
          <p:nvPr>
            <p:ph type="dt" sz="half" idx="10"/>
          </p:nvPr>
        </p:nvSpPr>
        <p:spPr/>
        <p:txBody>
          <a:bodyPr/>
          <a:lstStyle/>
          <a:p>
            <a:fld id="{F0791975-0F8E-445F-AB68-5313D8C607E9}" type="datetimeFigureOut">
              <a:rPr lang="en-US" smtClean="0"/>
              <a:t>2/4/2025</a:t>
            </a:fld>
            <a:endParaRPr lang="en-US"/>
          </a:p>
        </p:txBody>
      </p:sp>
      <p:sp>
        <p:nvSpPr>
          <p:cNvPr id="5" name="Footer Placeholder 4">
            <a:extLst>
              <a:ext uri="{FF2B5EF4-FFF2-40B4-BE49-F238E27FC236}">
                <a16:creationId xmlns:a16="http://schemas.microsoft.com/office/drawing/2014/main" id="{9BBF31CB-529E-8E14-BDE9-D63E955250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7D9917-1A8B-1F19-2C7E-40940D93E039}"/>
              </a:ext>
            </a:extLst>
          </p:cNvPr>
          <p:cNvSpPr>
            <a:spLocks noGrp="1"/>
          </p:cNvSpPr>
          <p:nvPr>
            <p:ph type="sldNum" sz="quarter" idx="12"/>
          </p:nvPr>
        </p:nvSpPr>
        <p:spPr/>
        <p:txBody>
          <a:bodyPr/>
          <a:lstStyle/>
          <a:p>
            <a:fld id="{1EEB42BD-5167-4135-A619-19325836C264}" type="slidenum">
              <a:rPr lang="en-US" smtClean="0"/>
              <a:t>‹#›</a:t>
            </a:fld>
            <a:endParaRPr lang="en-US"/>
          </a:p>
        </p:txBody>
      </p:sp>
    </p:spTree>
    <p:extLst>
      <p:ext uri="{BB962C8B-B14F-4D97-AF65-F5344CB8AC3E}">
        <p14:creationId xmlns:p14="http://schemas.microsoft.com/office/powerpoint/2010/main" val="2683290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FB893-7334-DD30-27D9-BA3188B20D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3DC10F1-9933-BA06-CBC6-BAC370579CFF}"/>
              </a:ext>
            </a:extLst>
          </p:cNvPr>
          <p:cNvSpPr>
            <a:spLocks noGrp="1"/>
          </p:cNvSpPr>
          <p:nvPr>
            <p:ph sz="half" idx="1"/>
          </p:nvPr>
        </p:nvSpPr>
        <p:spPr>
          <a:xfrm>
            <a:off x="838201"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67CBE5E-4540-6A4D-16A3-107F14802827}"/>
              </a:ext>
            </a:extLst>
          </p:cNvPr>
          <p:cNvSpPr>
            <a:spLocks noGrp="1"/>
          </p:cNvSpPr>
          <p:nvPr>
            <p:ph sz="half" idx="2"/>
          </p:nvPr>
        </p:nvSpPr>
        <p:spPr>
          <a:xfrm>
            <a:off x="6172201"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BB00B09-B329-A621-D36D-02C2F4AFE41E}"/>
              </a:ext>
            </a:extLst>
          </p:cNvPr>
          <p:cNvSpPr>
            <a:spLocks noGrp="1"/>
          </p:cNvSpPr>
          <p:nvPr>
            <p:ph type="dt" sz="half" idx="10"/>
          </p:nvPr>
        </p:nvSpPr>
        <p:spPr/>
        <p:txBody>
          <a:bodyPr/>
          <a:lstStyle/>
          <a:p>
            <a:fld id="{F0791975-0F8E-445F-AB68-5313D8C607E9}" type="datetimeFigureOut">
              <a:rPr lang="en-US" smtClean="0"/>
              <a:t>2/4/2025</a:t>
            </a:fld>
            <a:endParaRPr lang="en-US"/>
          </a:p>
        </p:txBody>
      </p:sp>
      <p:sp>
        <p:nvSpPr>
          <p:cNvPr id="6" name="Footer Placeholder 5">
            <a:extLst>
              <a:ext uri="{FF2B5EF4-FFF2-40B4-BE49-F238E27FC236}">
                <a16:creationId xmlns:a16="http://schemas.microsoft.com/office/drawing/2014/main" id="{1F3B200D-A278-31E9-E2BD-2C06FE3469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B83DBC-67B3-56D1-D349-71A646951982}"/>
              </a:ext>
            </a:extLst>
          </p:cNvPr>
          <p:cNvSpPr>
            <a:spLocks noGrp="1"/>
          </p:cNvSpPr>
          <p:nvPr>
            <p:ph type="sldNum" sz="quarter" idx="12"/>
          </p:nvPr>
        </p:nvSpPr>
        <p:spPr/>
        <p:txBody>
          <a:bodyPr/>
          <a:lstStyle/>
          <a:p>
            <a:fld id="{1EEB42BD-5167-4135-A619-19325836C264}" type="slidenum">
              <a:rPr lang="en-US" smtClean="0"/>
              <a:t>‹#›</a:t>
            </a:fld>
            <a:endParaRPr lang="en-US"/>
          </a:p>
        </p:txBody>
      </p:sp>
    </p:spTree>
    <p:extLst>
      <p:ext uri="{BB962C8B-B14F-4D97-AF65-F5344CB8AC3E}">
        <p14:creationId xmlns:p14="http://schemas.microsoft.com/office/powerpoint/2010/main" val="3366339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1A215-FD83-DDB8-7BC2-AE402686BD12}"/>
              </a:ext>
            </a:extLst>
          </p:cNvPr>
          <p:cNvSpPr>
            <a:spLocks noGrp="1"/>
          </p:cNvSpPr>
          <p:nvPr>
            <p:ph type="title"/>
          </p:nvPr>
        </p:nvSpPr>
        <p:spPr>
          <a:xfrm>
            <a:off x="839789"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B5F331D-018B-504A-9740-2FC437B0B4F2}"/>
              </a:ext>
            </a:extLst>
          </p:cNvPr>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36F66FF-DE2A-F7C0-B672-ADB9BBEB2527}"/>
              </a:ext>
            </a:extLst>
          </p:cNvPr>
          <p:cNvSpPr>
            <a:spLocks noGrp="1"/>
          </p:cNvSpPr>
          <p:nvPr>
            <p:ph sz="half" idx="2"/>
          </p:nvPr>
        </p:nvSpPr>
        <p:spPr>
          <a:xfrm>
            <a:off x="839789" y="2505076"/>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7BFE4B1-8561-04B0-B8C8-5E2576D5732A}"/>
              </a:ext>
            </a:extLst>
          </p:cNvPr>
          <p:cNvSpPr>
            <a:spLocks noGrp="1"/>
          </p:cNvSpPr>
          <p:nvPr>
            <p:ph type="body" sz="quarter" idx="3"/>
          </p:nvPr>
        </p:nvSpPr>
        <p:spPr>
          <a:xfrm>
            <a:off x="6172202"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E3A75E0-C19F-836D-7922-170AB1E1F58B}"/>
              </a:ext>
            </a:extLst>
          </p:cNvPr>
          <p:cNvSpPr>
            <a:spLocks noGrp="1"/>
          </p:cNvSpPr>
          <p:nvPr>
            <p:ph sz="quarter" idx="4"/>
          </p:nvPr>
        </p:nvSpPr>
        <p:spPr>
          <a:xfrm>
            <a:off x="6172202" y="2505076"/>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835E749-9E4E-F01E-B0D7-77BBD8B1FC83}"/>
              </a:ext>
            </a:extLst>
          </p:cNvPr>
          <p:cNvSpPr>
            <a:spLocks noGrp="1"/>
          </p:cNvSpPr>
          <p:nvPr>
            <p:ph type="dt" sz="half" idx="10"/>
          </p:nvPr>
        </p:nvSpPr>
        <p:spPr/>
        <p:txBody>
          <a:bodyPr/>
          <a:lstStyle/>
          <a:p>
            <a:fld id="{F0791975-0F8E-445F-AB68-5313D8C607E9}" type="datetimeFigureOut">
              <a:rPr lang="en-US" smtClean="0"/>
              <a:t>2/4/2025</a:t>
            </a:fld>
            <a:endParaRPr lang="en-US"/>
          </a:p>
        </p:txBody>
      </p:sp>
      <p:sp>
        <p:nvSpPr>
          <p:cNvPr id="8" name="Footer Placeholder 7">
            <a:extLst>
              <a:ext uri="{FF2B5EF4-FFF2-40B4-BE49-F238E27FC236}">
                <a16:creationId xmlns:a16="http://schemas.microsoft.com/office/drawing/2014/main" id="{1A66B3BF-872B-BDD4-6701-1A51DCE45BA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C2BC886-F66E-DDAD-F3F5-5A8A808EAFD4}"/>
              </a:ext>
            </a:extLst>
          </p:cNvPr>
          <p:cNvSpPr>
            <a:spLocks noGrp="1"/>
          </p:cNvSpPr>
          <p:nvPr>
            <p:ph type="sldNum" sz="quarter" idx="12"/>
          </p:nvPr>
        </p:nvSpPr>
        <p:spPr/>
        <p:txBody>
          <a:bodyPr/>
          <a:lstStyle/>
          <a:p>
            <a:fld id="{1EEB42BD-5167-4135-A619-19325836C264}" type="slidenum">
              <a:rPr lang="en-US" smtClean="0"/>
              <a:t>‹#›</a:t>
            </a:fld>
            <a:endParaRPr lang="en-US"/>
          </a:p>
        </p:txBody>
      </p:sp>
    </p:spTree>
    <p:extLst>
      <p:ext uri="{BB962C8B-B14F-4D97-AF65-F5344CB8AC3E}">
        <p14:creationId xmlns:p14="http://schemas.microsoft.com/office/powerpoint/2010/main" val="25185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50CF9-6280-1946-1A27-144DBE6DFB5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219C7CC-0786-F1C7-8DE5-7FEB8EE680E6}"/>
              </a:ext>
            </a:extLst>
          </p:cNvPr>
          <p:cNvSpPr>
            <a:spLocks noGrp="1"/>
          </p:cNvSpPr>
          <p:nvPr>
            <p:ph type="dt" sz="half" idx="10"/>
          </p:nvPr>
        </p:nvSpPr>
        <p:spPr/>
        <p:txBody>
          <a:bodyPr/>
          <a:lstStyle/>
          <a:p>
            <a:fld id="{F0791975-0F8E-445F-AB68-5313D8C607E9}" type="datetimeFigureOut">
              <a:rPr lang="en-US" smtClean="0"/>
              <a:t>2/4/2025</a:t>
            </a:fld>
            <a:endParaRPr lang="en-US"/>
          </a:p>
        </p:txBody>
      </p:sp>
      <p:sp>
        <p:nvSpPr>
          <p:cNvPr id="4" name="Footer Placeholder 3">
            <a:extLst>
              <a:ext uri="{FF2B5EF4-FFF2-40B4-BE49-F238E27FC236}">
                <a16:creationId xmlns:a16="http://schemas.microsoft.com/office/drawing/2014/main" id="{DE74E4DB-AB7C-F7E8-6881-C2A9C208F83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56EC00C-AB3C-8496-7BF8-DAE2AA1D55B2}"/>
              </a:ext>
            </a:extLst>
          </p:cNvPr>
          <p:cNvSpPr>
            <a:spLocks noGrp="1"/>
          </p:cNvSpPr>
          <p:nvPr>
            <p:ph type="sldNum" sz="quarter" idx="12"/>
          </p:nvPr>
        </p:nvSpPr>
        <p:spPr/>
        <p:txBody>
          <a:bodyPr/>
          <a:lstStyle/>
          <a:p>
            <a:fld id="{1EEB42BD-5167-4135-A619-19325836C264}" type="slidenum">
              <a:rPr lang="en-US" smtClean="0"/>
              <a:t>‹#›</a:t>
            </a:fld>
            <a:endParaRPr lang="en-US"/>
          </a:p>
        </p:txBody>
      </p:sp>
    </p:spTree>
    <p:extLst>
      <p:ext uri="{BB962C8B-B14F-4D97-AF65-F5344CB8AC3E}">
        <p14:creationId xmlns:p14="http://schemas.microsoft.com/office/powerpoint/2010/main" val="2884530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2A2D72-4FD9-968C-4697-41E8FB6DEF4A}"/>
              </a:ext>
            </a:extLst>
          </p:cNvPr>
          <p:cNvSpPr>
            <a:spLocks noGrp="1"/>
          </p:cNvSpPr>
          <p:nvPr>
            <p:ph type="dt" sz="half" idx="10"/>
          </p:nvPr>
        </p:nvSpPr>
        <p:spPr/>
        <p:txBody>
          <a:bodyPr/>
          <a:lstStyle/>
          <a:p>
            <a:fld id="{F0791975-0F8E-445F-AB68-5313D8C607E9}" type="datetimeFigureOut">
              <a:rPr lang="en-US" smtClean="0"/>
              <a:t>2/4/2025</a:t>
            </a:fld>
            <a:endParaRPr lang="en-US"/>
          </a:p>
        </p:txBody>
      </p:sp>
      <p:sp>
        <p:nvSpPr>
          <p:cNvPr id="3" name="Footer Placeholder 2">
            <a:extLst>
              <a:ext uri="{FF2B5EF4-FFF2-40B4-BE49-F238E27FC236}">
                <a16:creationId xmlns:a16="http://schemas.microsoft.com/office/drawing/2014/main" id="{0E7EF3C6-4189-A846-B370-B21765CE75B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481E360-0310-E322-320C-8C2183361536}"/>
              </a:ext>
            </a:extLst>
          </p:cNvPr>
          <p:cNvSpPr>
            <a:spLocks noGrp="1"/>
          </p:cNvSpPr>
          <p:nvPr>
            <p:ph type="sldNum" sz="quarter" idx="12"/>
          </p:nvPr>
        </p:nvSpPr>
        <p:spPr/>
        <p:txBody>
          <a:bodyPr/>
          <a:lstStyle/>
          <a:p>
            <a:fld id="{1EEB42BD-5167-4135-A619-19325836C264}" type="slidenum">
              <a:rPr lang="en-US" smtClean="0"/>
              <a:t>‹#›</a:t>
            </a:fld>
            <a:endParaRPr lang="en-US"/>
          </a:p>
        </p:txBody>
      </p:sp>
    </p:spTree>
    <p:extLst>
      <p:ext uri="{BB962C8B-B14F-4D97-AF65-F5344CB8AC3E}">
        <p14:creationId xmlns:p14="http://schemas.microsoft.com/office/powerpoint/2010/main" val="6112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DADA3-51C1-9095-2B1D-46C8474D2E72}"/>
              </a:ext>
            </a:extLst>
          </p:cNvPr>
          <p:cNvSpPr>
            <a:spLocks noGrp="1"/>
          </p:cNvSpPr>
          <p:nvPr>
            <p:ph type="title"/>
          </p:nvPr>
        </p:nvSpPr>
        <p:spPr>
          <a:xfrm>
            <a:off x="839790" y="457200"/>
            <a:ext cx="3932236"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EDAAC1F-1242-B609-FCBB-935C65049555}"/>
              </a:ext>
            </a:extLst>
          </p:cNvPr>
          <p:cNvSpPr>
            <a:spLocks noGrp="1"/>
          </p:cNvSpPr>
          <p:nvPr>
            <p:ph idx="1"/>
          </p:nvPr>
        </p:nvSpPr>
        <p:spPr>
          <a:xfrm>
            <a:off x="5183188" y="987425"/>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086114-62EF-C93F-5C5D-131BAD619732}"/>
              </a:ext>
            </a:extLst>
          </p:cNvPr>
          <p:cNvSpPr>
            <a:spLocks noGrp="1"/>
          </p:cNvSpPr>
          <p:nvPr>
            <p:ph type="body" sz="half" idx="2"/>
          </p:nvPr>
        </p:nvSpPr>
        <p:spPr>
          <a:xfrm>
            <a:off x="839790" y="2057400"/>
            <a:ext cx="3932236"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53EB75-BA38-CB8C-9ACE-8EC0FAAAD2A6}"/>
              </a:ext>
            </a:extLst>
          </p:cNvPr>
          <p:cNvSpPr>
            <a:spLocks noGrp="1"/>
          </p:cNvSpPr>
          <p:nvPr>
            <p:ph type="dt" sz="half" idx="10"/>
          </p:nvPr>
        </p:nvSpPr>
        <p:spPr/>
        <p:txBody>
          <a:bodyPr/>
          <a:lstStyle/>
          <a:p>
            <a:fld id="{F0791975-0F8E-445F-AB68-5313D8C607E9}" type="datetimeFigureOut">
              <a:rPr lang="en-US" smtClean="0"/>
              <a:t>2/4/2025</a:t>
            </a:fld>
            <a:endParaRPr lang="en-US"/>
          </a:p>
        </p:txBody>
      </p:sp>
      <p:sp>
        <p:nvSpPr>
          <p:cNvPr id="6" name="Footer Placeholder 5">
            <a:extLst>
              <a:ext uri="{FF2B5EF4-FFF2-40B4-BE49-F238E27FC236}">
                <a16:creationId xmlns:a16="http://schemas.microsoft.com/office/drawing/2014/main" id="{C15D0AEF-A032-CD07-B919-2608D2F170D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C07E73-50FB-DE6C-1142-D2891323711D}"/>
              </a:ext>
            </a:extLst>
          </p:cNvPr>
          <p:cNvSpPr>
            <a:spLocks noGrp="1"/>
          </p:cNvSpPr>
          <p:nvPr>
            <p:ph type="sldNum" sz="quarter" idx="12"/>
          </p:nvPr>
        </p:nvSpPr>
        <p:spPr/>
        <p:txBody>
          <a:bodyPr/>
          <a:lstStyle/>
          <a:p>
            <a:fld id="{1EEB42BD-5167-4135-A619-19325836C264}" type="slidenum">
              <a:rPr lang="en-US" smtClean="0"/>
              <a:t>‹#›</a:t>
            </a:fld>
            <a:endParaRPr lang="en-US"/>
          </a:p>
        </p:txBody>
      </p:sp>
    </p:spTree>
    <p:extLst>
      <p:ext uri="{BB962C8B-B14F-4D97-AF65-F5344CB8AC3E}">
        <p14:creationId xmlns:p14="http://schemas.microsoft.com/office/powerpoint/2010/main" val="4121986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0F8BB-3C82-8457-BD96-AC3F30AE5249}"/>
              </a:ext>
            </a:extLst>
          </p:cNvPr>
          <p:cNvSpPr>
            <a:spLocks noGrp="1"/>
          </p:cNvSpPr>
          <p:nvPr>
            <p:ph type="title"/>
          </p:nvPr>
        </p:nvSpPr>
        <p:spPr>
          <a:xfrm>
            <a:off x="839790" y="457200"/>
            <a:ext cx="3932236"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48D350F-B152-C7ED-3AF3-9E7C1827A7EC}"/>
              </a:ext>
            </a:extLst>
          </p:cNvPr>
          <p:cNvSpPr>
            <a:spLocks noGrp="1"/>
          </p:cNvSpPr>
          <p:nvPr>
            <p:ph type="pic" idx="1"/>
          </p:nvPr>
        </p:nvSpPr>
        <p:spPr>
          <a:xfrm>
            <a:off x="5183188" y="987425"/>
            <a:ext cx="6172201"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A9EB4C9-D56C-6FB7-D85C-4BB176AEFEF2}"/>
              </a:ext>
            </a:extLst>
          </p:cNvPr>
          <p:cNvSpPr>
            <a:spLocks noGrp="1"/>
          </p:cNvSpPr>
          <p:nvPr>
            <p:ph type="body" sz="half" idx="2"/>
          </p:nvPr>
        </p:nvSpPr>
        <p:spPr>
          <a:xfrm>
            <a:off x="839790" y="2057400"/>
            <a:ext cx="3932236"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BF8EA4-D96D-AB88-1CBE-40E0503D478D}"/>
              </a:ext>
            </a:extLst>
          </p:cNvPr>
          <p:cNvSpPr>
            <a:spLocks noGrp="1"/>
          </p:cNvSpPr>
          <p:nvPr>
            <p:ph type="dt" sz="half" idx="10"/>
          </p:nvPr>
        </p:nvSpPr>
        <p:spPr/>
        <p:txBody>
          <a:bodyPr/>
          <a:lstStyle/>
          <a:p>
            <a:fld id="{F0791975-0F8E-445F-AB68-5313D8C607E9}" type="datetimeFigureOut">
              <a:rPr lang="en-US" smtClean="0"/>
              <a:t>2/4/2025</a:t>
            </a:fld>
            <a:endParaRPr lang="en-US"/>
          </a:p>
        </p:txBody>
      </p:sp>
      <p:sp>
        <p:nvSpPr>
          <p:cNvPr id="6" name="Footer Placeholder 5">
            <a:extLst>
              <a:ext uri="{FF2B5EF4-FFF2-40B4-BE49-F238E27FC236}">
                <a16:creationId xmlns:a16="http://schemas.microsoft.com/office/drawing/2014/main" id="{BBC412D1-CDA8-6601-BB18-48F121C13BB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2CB114-6257-D235-ECFD-F802BE4C763B}"/>
              </a:ext>
            </a:extLst>
          </p:cNvPr>
          <p:cNvSpPr>
            <a:spLocks noGrp="1"/>
          </p:cNvSpPr>
          <p:nvPr>
            <p:ph type="sldNum" sz="quarter" idx="12"/>
          </p:nvPr>
        </p:nvSpPr>
        <p:spPr/>
        <p:txBody>
          <a:bodyPr/>
          <a:lstStyle/>
          <a:p>
            <a:fld id="{1EEB42BD-5167-4135-A619-19325836C264}" type="slidenum">
              <a:rPr lang="en-US" smtClean="0"/>
              <a:t>‹#›</a:t>
            </a:fld>
            <a:endParaRPr lang="en-US"/>
          </a:p>
        </p:txBody>
      </p:sp>
    </p:spTree>
    <p:extLst>
      <p:ext uri="{BB962C8B-B14F-4D97-AF65-F5344CB8AC3E}">
        <p14:creationId xmlns:p14="http://schemas.microsoft.com/office/powerpoint/2010/main" val="1529915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4574A93-AAAC-2EF8-E479-58B658BBB5D7}"/>
              </a:ext>
            </a:extLst>
          </p:cNvPr>
          <p:cNvSpPr>
            <a:spLocks noGrp="1"/>
          </p:cNvSpPr>
          <p:nvPr>
            <p:ph type="title"/>
          </p:nvPr>
        </p:nvSpPr>
        <p:spPr>
          <a:xfrm>
            <a:off x="838202"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AA0BBAD-0681-61DB-F134-9EDAEE73483C}"/>
              </a:ext>
            </a:extLst>
          </p:cNvPr>
          <p:cNvSpPr>
            <a:spLocks noGrp="1"/>
          </p:cNvSpPr>
          <p:nvPr>
            <p:ph type="body" idx="1"/>
          </p:nvPr>
        </p:nvSpPr>
        <p:spPr>
          <a:xfrm>
            <a:off x="838202"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1FA774-E5BF-E3B2-5EA6-CC51B27A4002}"/>
              </a:ext>
            </a:extLst>
          </p:cNvPr>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791975-0F8E-445F-AB68-5313D8C607E9}" type="datetimeFigureOut">
              <a:rPr lang="en-US" smtClean="0"/>
              <a:t>2/4/2025</a:t>
            </a:fld>
            <a:endParaRPr lang="en-US"/>
          </a:p>
        </p:txBody>
      </p:sp>
      <p:sp>
        <p:nvSpPr>
          <p:cNvPr id="5" name="Footer Placeholder 4">
            <a:extLst>
              <a:ext uri="{FF2B5EF4-FFF2-40B4-BE49-F238E27FC236}">
                <a16:creationId xmlns:a16="http://schemas.microsoft.com/office/drawing/2014/main" id="{1F8A1145-191E-DA36-9406-E0C775FA117F}"/>
              </a:ext>
            </a:extLst>
          </p:cNvPr>
          <p:cNvSpPr>
            <a:spLocks noGrp="1"/>
          </p:cNvSpPr>
          <p:nvPr>
            <p:ph type="ftr" sz="quarter" idx="3"/>
          </p:nvPr>
        </p:nvSpPr>
        <p:spPr>
          <a:xfrm>
            <a:off x="4038602"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1188142-AD85-C47D-1751-32E6D61321D1}"/>
              </a:ext>
            </a:extLst>
          </p:cNvPr>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EB42BD-5167-4135-A619-19325836C264}" type="slidenum">
              <a:rPr lang="en-US" smtClean="0"/>
              <a:t>‹#›</a:t>
            </a:fld>
            <a:endParaRPr lang="en-US"/>
          </a:p>
        </p:txBody>
      </p:sp>
    </p:spTree>
    <p:extLst>
      <p:ext uri="{BB962C8B-B14F-4D97-AF65-F5344CB8AC3E}">
        <p14:creationId xmlns:p14="http://schemas.microsoft.com/office/powerpoint/2010/main" val="34948869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1990F81F-38BD-09AD-6B92-D2719675822D}"/>
              </a:ext>
            </a:extLst>
          </p:cNvPr>
          <p:cNvGraphicFramePr>
            <a:graphicFrameLocks noGrp="1"/>
          </p:cNvGraphicFramePr>
          <p:nvPr>
            <p:extLst>
              <p:ext uri="{D42A27DB-BD31-4B8C-83A1-F6EECF244321}">
                <p14:modId xmlns:p14="http://schemas.microsoft.com/office/powerpoint/2010/main" val="642786256"/>
              </p:ext>
            </p:extLst>
          </p:nvPr>
        </p:nvGraphicFramePr>
        <p:xfrm>
          <a:off x="376986" y="529685"/>
          <a:ext cx="11586116" cy="5798633"/>
        </p:xfrm>
        <a:graphic>
          <a:graphicData uri="http://schemas.openxmlformats.org/drawingml/2006/table">
            <a:tbl>
              <a:tblPr firstRow="1" bandRow="1">
                <a:tableStyleId>{5940675A-B579-460E-94D1-54222C63F5DA}</a:tableStyleId>
              </a:tblPr>
              <a:tblGrid>
                <a:gridCol w="2442997">
                  <a:extLst>
                    <a:ext uri="{9D8B030D-6E8A-4147-A177-3AD203B41FA5}">
                      <a16:colId xmlns:a16="http://schemas.microsoft.com/office/drawing/2014/main" val="1183822253"/>
                    </a:ext>
                  </a:extLst>
                </a:gridCol>
                <a:gridCol w="1961147">
                  <a:extLst>
                    <a:ext uri="{9D8B030D-6E8A-4147-A177-3AD203B41FA5}">
                      <a16:colId xmlns:a16="http://schemas.microsoft.com/office/drawing/2014/main" val="316644909"/>
                    </a:ext>
                  </a:extLst>
                </a:gridCol>
                <a:gridCol w="2009274">
                  <a:extLst>
                    <a:ext uri="{9D8B030D-6E8A-4147-A177-3AD203B41FA5}">
                      <a16:colId xmlns:a16="http://schemas.microsoft.com/office/drawing/2014/main" val="3953334368"/>
                    </a:ext>
                  </a:extLst>
                </a:gridCol>
                <a:gridCol w="5172698">
                  <a:extLst>
                    <a:ext uri="{9D8B030D-6E8A-4147-A177-3AD203B41FA5}">
                      <a16:colId xmlns:a16="http://schemas.microsoft.com/office/drawing/2014/main" val="3767586392"/>
                    </a:ext>
                  </a:extLst>
                </a:gridCol>
              </a:tblGrid>
              <a:tr h="487573">
                <a:tc>
                  <a:txBody>
                    <a:bodyPr/>
                    <a:lstStyle/>
                    <a:p>
                      <a:pPr algn="ctr"/>
                      <a:r>
                        <a:rPr lang="en-US" b="1" u="sng" dirty="0"/>
                        <a:t>SPECIES INTERACTION</a:t>
                      </a:r>
                    </a:p>
                  </a:txBody>
                  <a:tcPr/>
                </a:tc>
                <a:tc>
                  <a:txBody>
                    <a:bodyPr/>
                    <a:lstStyle/>
                    <a:p>
                      <a:pPr algn="ctr"/>
                      <a:r>
                        <a:rPr lang="en-US" b="1" u="sng" dirty="0"/>
                        <a:t>SPECIES A</a:t>
                      </a:r>
                    </a:p>
                  </a:txBody>
                  <a:tcPr/>
                </a:tc>
                <a:tc>
                  <a:txBody>
                    <a:bodyPr/>
                    <a:lstStyle/>
                    <a:p>
                      <a:pPr algn="ctr"/>
                      <a:r>
                        <a:rPr lang="en-US" b="1" u="sng" dirty="0"/>
                        <a:t>SPECIES B</a:t>
                      </a:r>
                    </a:p>
                  </a:txBody>
                  <a:tcPr/>
                </a:tc>
                <a:tc>
                  <a:txBody>
                    <a:bodyPr/>
                    <a:lstStyle/>
                    <a:p>
                      <a:pPr algn="ctr"/>
                      <a:r>
                        <a:rPr lang="en-US" b="1" u="sng" dirty="0"/>
                        <a:t>DESCRIPTION</a:t>
                      </a:r>
                    </a:p>
                  </a:txBody>
                  <a:tcPr/>
                </a:tc>
                <a:extLst>
                  <a:ext uri="{0D108BD9-81ED-4DB2-BD59-A6C34878D82A}">
                    <a16:rowId xmlns:a16="http://schemas.microsoft.com/office/drawing/2014/main" val="4145879267"/>
                  </a:ext>
                </a:extLst>
              </a:tr>
              <a:tr h="1062212">
                <a:tc>
                  <a:txBody>
                    <a:bodyPr/>
                    <a:lstStyle/>
                    <a:p>
                      <a:endParaRPr lang="en-US" b="1" dirty="0"/>
                    </a:p>
                    <a:p>
                      <a:r>
                        <a:rPr lang="en-US" b="1" dirty="0"/>
                        <a:t>COMPETITION</a:t>
                      </a:r>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2858835778"/>
                  </a:ext>
                </a:extLst>
              </a:tr>
              <a:tr h="1062212">
                <a:tc>
                  <a:txBody>
                    <a:bodyPr/>
                    <a:lstStyle/>
                    <a:p>
                      <a:endParaRPr lang="en-US" b="1" dirty="0"/>
                    </a:p>
                    <a:p>
                      <a:r>
                        <a:rPr lang="en-US" b="1" dirty="0"/>
                        <a:t>PREDATION</a:t>
                      </a:r>
                    </a:p>
                    <a:p>
                      <a:endParaRPr lang="en-US" b="1" dirty="0"/>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833990981"/>
                  </a:ext>
                </a:extLst>
              </a:tr>
              <a:tr h="1062212">
                <a:tc>
                  <a:txBody>
                    <a:bodyPr/>
                    <a:lstStyle/>
                    <a:p>
                      <a:endParaRPr lang="en-US" b="1" dirty="0"/>
                    </a:p>
                    <a:p>
                      <a:r>
                        <a:rPr lang="en-US" b="1" dirty="0"/>
                        <a:t>PARASITISM</a:t>
                      </a:r>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952243618"/>
                  </a:ext>
                </a:extLst>
              </a:tr>
              <a:tr h="1062212">
                <a:tc>
                  <a:txBody>
                    <a:bodyPr/>
                    <a:lstStyle/>
                    <a:p>
                      <a:endParaRPr lang="en-US" b="1" dirty="0"/>
                    </a:p>
                    <a:p>
                      <a:r>
                        <a:rPr lang="en-US" b="1" dirty="0"/>
                        <a:t>MUTUALISM</a:t>
                      </a:r>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131473653"/>
                  </a:ext>
                </a:extLst>
              </a:tr>
              <a:tr h="1062212">
                <a:tc>
                  <a:txBody>
                    <a:bodyPr/>
                    <a:lstStyle/>
                    <a:p>
                      <a:endParaRPr lang="en-US" b="1" dirty="0"/>
                    </a:p>
                    <a:p>
                      <a:r>
                        <a:rPr lang="en-US" b="1" dirty="0"/>
                        <a:t>COMMENSALISM</a:t>
                      </a:r>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3152319338"/>
                  </a:ext>
                </a:extLst>
              </a:tr>
            </a:tbl>
          </a:graphicData>
        </a:graphic>
      </p:graphicFrame>
      <p:sp>
        <p:nvSpPr>
          <p:cNvPr id="3" name="TextBox 2">
            <a:extLst>
              <a:ext uri="{FF2B5EF4-FFF2-40B4-BE49-F238E27FC236}">
                <a16:creationId xmlns:a16="http://schemas.microsoft.com/office/drawing/2014/main" id="{0B286744-927D-AEF3-EB4E-4A6558A383B7}"/>
              </a:ext>
            </a:extLst>
          </p:cNvPr>
          <p:cNvSpPr txBox="1"/>
          <p:nvPr/>
        </p:nvSpPr>
        <p:spPr>
          <a:xfrm>
            <a:off x="6170046" y="6488668"/>
            <a:ext cx="5614935" cy="369332"/>
          </a:xfrm>
          <a:prstGeom prst="rect">
            <a:avLst/>
          </a:prstGeom>
          <a:noFill/>
        </p:spPr>
        <p:txBody>
          <a:bodyPr wrap="none" rtlCol="0">
            <a:spAutoFit/>
          </a:bodyPr>
          <a:lstStyle/>
          <a:p>
            <a:r>
              <a:rPr lang="en-US" b="1" dirty="0"/>
              <a:t>Get the teacher’s initials to proceed: _________________</a:t>
            </a:r>
          </a:p>
        </p:txBody>
      </p:sp>
      <p:sp>
        <p:nvSpPr>
          <p:cNvPr id="4" name="TextBox 3">
            <a:extLst>
              <a:ext uri="{FF2B5EF4-FFF2-40B4-BE49-F238E27FC236}">
                <a16:creationId xmlns:a16="http://schemas.microsoft.com/office/drawing/2014/main" id="{5A862997-175D-3CFE-930E-FCD67FF3F65E}"/>
              </a:ext>
            </a:extLst>
          </p:cNvPr>
          <p:cNvSpPr txBox="1"/>
          <p:nvPr/>
        </p:nvSpPr>
        <p:spPr>
          <a:xfrm>
            <a:off x="376986" y="80175"/>
            <a:ext cx="10336484" cy="400110"/>
          </a:xfrm>
          <a:prstGeom prst="rect">
            <a:avLst/>
          </a:prstGeom>
          <a:noFill/>
        </p:spPr>
        <p:txBody>
          <a:bodyPr wrap="none" rtlCol="0">
            <a:spAutoFit/>
          </a:bodyPr>
          <a:lstStyle/>
          <a:p>
            <a:r>
              <a:rPr lang="en-US" sz="2000" dirty="0">
                <a:latin typeface="Georgia" panose="02040502050405020303" pitchFamily="18" charset="0"/>
              </a:rPr>
              <a:t>NICHE: Complete the table by placing the labels and descriptions in the correct positions.</a:t>
            </a:r>
          </a:p>
        </p:txBody>
      </p:sp>
    </p:spTree>
    <p:extLst>
      <p:ext uri="{BB962C8B-B14F-4D97-AF65-F5344CB8AC3E}">
        <p14:creationId xmlns:p14="http://schemas.microsoft.com/office/powerpoint/2010/main" val="2745850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79998705-6D42-0FCD-CA55-18DCAE384AA3}"/>
              </a:ext>
            </a:extLst>
          </p:cNvPr>
          <p:cNvGraphicFramePr>
            <a:graphicFrameLocks noGrp="1"/>
          </p:cNvGraphicFramePr>
          <p:nvPr>
            <p:extLst>
              <p:ext uri="{D42A27DB-BD31-4B8C-83A1-F6EECF244321}">
                <p14:modId xmlns:p14="http://schemas.microsoft.com/office/powerpoint/2010/main" val="4244068922"/>
              </p:ext>
            </p:extLst>
          </p:nvPr>
        </p:nvGraphicFramePr>
        <p:xfrm>
          <a:off x="702528" y="657924"/>
          <a:ext cx="10805534" cy="5542155"/>
        </p:xfrm>
        <a:graphic>
          <a:graphicData uri="http://schemas.openxmlformats.org/drawingml/2006/table">
            <a:tbl>
              <a:tblPr firstRow="1" bandRow="1">
                <a:tableStyleId>{5940675A-B579-460E-94D1-54222C63F5DA}</a:tableStyleId>
              </a:tblPr>
              <a:tblGrid>
                <a:gridCol w="1941798">
                  <a:extLst>
                    <a:ext uri="{9D8B030D-6E8A-4147-A177-3AD203B41FA5}">
                      <a16:colId xmlns:a16="http://schemas.microsoft.com/office/drawing/2014/main" val="5946718"/>
                    </a:ext>
                  </a:extLst>
                </a:gridCol>
                <a:gridCol w="1976065">
                  <a:extLst>
                    <a:ext uri="{9D8B030D-6E8A-4147-A177-3AD203B41FA5}">
                      <a16:colId xmlns:a16="http://schemas.microsoft.com/office/drawing/2014/main" val="2115275868"/>
                    </a:ext>
                  </a:extLst>
                </a:gridCol>
                <a:gridCol w="6887671">
                  <a:extLst>
                    <a:ext uri="{9D8B030D-6E8A-4147-A177-3AD203B41FA5}">
                      <a16:colId xmlns:a16="http://schemas.microsoft.com/office/drawing/2014/main" val="2327353171"/>
                    </a:ext>
                  </a:extLst>
                </a:gridCol>
              </a:tblGrid>
              <a:tr h="1060793">
                <a:tc>
                  <a:txBody>
                    <a:bodyPr/>
                    <a:lstStyle/>
                    <a:p>
                      <a:pPr algn="l"/>
                      <a:r>
                        <a:rPr lang="en-US" b="1" dirty="0"/>
                        <a:t>T</a:t>
                      </a:r>
                    </a:p>
                    <a:p>
                      <a:pPr algn="ctr"/>
                      <a:r>
                        <a:rPr lang="en-US" b="1" dirty="0"/>
                        <a:t>HARMED</a:t>
                      </a:r>
                    </a:p>
                  </a:txBody>
                  <a:tcPr/>
                </a:tc>
                <a:tc>
                  <a:txBody>
                    <a:bodyPr/>
                    <a:lstStyle/>
                    <a:p>
                      <a:pPr algn="l"/>
                      <a:r>
                        <a:rPr lang="en-US" b="1" dirty="0"/>
                        <a:t>W</a:t>
                      </a:r>
                    </a:p>
                    <a:p>
                      <a:pPr algn="ctr"/>
                      <a:r>
                        <a:rPr lang="en-US" b="1" dirty="0"/>
                        <a:t>HARMED</a:t>
                      </a:r>
                    </a:p>
                  </a:txBody>
                  <a:tcPr/>
                </a:tc>
                <a:tc>
                  <a:txBody>
                    <a:bodyPr/>
                    <a:lstStyle/>
                    <a:p>
                      <a:pPr algn="l"/>
                      <a:r>
                        <a:rPr lang="en-US" b="1" dirty="0"/>
                        <a:t>S</a:t>
                      </a:r>
                    </a:p>
                    <a:p>
                      <a:pPr algn="ctr"/>
                      <a:r>
                        <a:rPr lang="en-US" b="1" dirty="0"/>
                        <a:t>Rivalry for resources.</a:t>
                      </a:r>
                    </a:p>
                  </a:txBody>
                  <a:tcPr/>
                </a:tc>
                <a:extLst>
                  <a:ext uri="{0D108BD9-81ED-4DB2-BD59-A6C34878D82A}">
                    <a16:rowId xmlns:a16="http://schemas.microsoft.com/office/drawing/2014/main" val="2601695242"/>
                  </a:ext>
                </a:extLst>
              </a:tr>
              <a:tr h="1060793">
                <a:tc>
                  <a:txBody>
                    <a:bodyPr/>
                    <a:lstStyle/>
                    <a:p>
                      <a:pPr algn="l"/>
                      <a:r>
                        <a:rPr lang="en-US" b="1" dirty="0"/>
                        <a:t>H</a:t>
                      </a:r>
                    </a:p>
                    <a:p>
                      <a:pPr algn="ctr"/>
                      <a:r>
                        <a:rPr lang="en-US" b="1" dirty="0"/>
                        <a:t>BENEFITED</a:t>
                      </a:r>
                    </a:p>
                  </a:txBody>
                  <a:tcPr/>
                </a:tc>
                <a:tc>
                  <a:txBody>
                    <a:bodyPr/>
                    <a:lstStyle/>
                    <a:p>
                      <a:pPr algn="l"/>
                      <a:r>
                        <a:rPr lang="en-US" b="1" dirty="0"/>
                        <a:t>O</a:t>
                      </a:r>
                    </a:p>
                    <a:p>
                      <a:pPr algn="ctr"/>
                      <a:r>
                        <a:rPr lang="en-US" b="1" dirty="0"/>
                        <a:t>DEATH</a:t>
                      </a:r>
                    </a:p>
                  </a:txBody>
                  <a:tcPr/>
                </a:tc>
                <a:tc>
                  <a:txBody>
                    <a:bodyPr/>
                    <a:lstStyle/>
                    <a:p>
                      <a:pPr algn="l"/>
                      <a:r>
                        <a:rPr lang="en-US" b="1" dirty="0"/>
                        <a:t>T</a:t>
                      </a:r>
                    </a:p>
                    <a:p>
                      <a:pPr algn="ctr"/>
                      <a:r>
                        <a:rPr lang="en-US" b="1" dirty="0"/>
                        <a:t>One organism consumes another.</a:t>
                      </a:r>
                    </a:p>
                  </a:txBody>
                  <a:tcPr/>
                </a:tc>
                <a:extLst>
                  <a:ext uri="{0D108BD9-81ED-4DB2-BD59-A6C34878D82A}">
                    <a16:rowId xmlns:a16="http://schemas.microsoft.com/office/drawing/2014/main" val="969072510"/>
                  </a:ext>
                </a:extLst>
              </a:tr>
              <a:tr h="1060793">
                <a:tc>
                  <a:txBody>
                    <a:bodyPr/>
                    <a:lstStyle/>
                    <a:p>
                      <a:pPr algn="l"/>
                      <a:r>
                        <a:rPr lang="en-US" b="1" dirty="0"/>
                        <a:t>O</a:t>
                      </a:r>
                    </a:p>
                    <a:p>
                      <a:pPr algn="ctr"/>
                      <a:r>
                        <a:rPr lang="en-US" b="1" dirty="0"/>
                        <a:t>BENEFITED</a:t>
                      </a:r>
                    </a:p>
                  </a:txBody>
                  <a:tcPr/>
                </a:tc>
                <a:tc>
                  <a:txBody>
                    <a:bodyPr/>
                    <a:lstStyle/>
                    <a:p>
                      <a:pPr algn="l"/>
                      <a:r>
                        <a:rPr lang="en-US" b="1" dirty="0"/>
                        <a:t>R</a:t>
                      </a:r>
                    </a:p>
                    <a:p>
                      <a:pPr algn="ctr"/>
                      <a:r>
                        <a:rPr lang="en-US" b="1" dirty="0"/>
                        <a:t>HARMED</a:t>
                      </a:r>
                    </a:p>
                  </a:txBody>
                  <a:tcPr/>
                </a:tc>
                <a:tc>
                  <a:txBody>
                    <a:bodyPr/>
                    <a:lstStyle/>
                    <a:p>
                      <a:pPr algn="l"/>
                      <a:r>
                        <a:rPr lang="en-US" b="1" dirty="0"/>
                        <a:t>I</a:t>
                      </a:r>
                    </a:p>
                    <a:p>
                      <a:pPr algn="ctr"/>
                      <a:r>
                        <a:rPr lang="en-US" b="1" dirty="0"/>
                        <a:t>One organism lives in or on another. </a:t>
                      </a:r>
                    </a:p>
                  </a:txBody>
                  <a:tcPr/>
                </a:tc>
                <a:extLst>
                  <a:ext uri="{0D108BD9-81ED-4DB2-BD59-A6C34878D82A}">
                    <a16:rowId xmlns:a16="http://schemas.microsoft.com/office/drawing/2014/main" val="2970033771"/>
                  </a:ext>
                </a:extLst>
              </a:tr>
              <a:tr h="1060793">
                <a:tc>
                  <a:txBody>
                    <a:bodyPr/>
                    <a:lstStyle/>
                    <a:p>
                      <a:pPr algn="l"/>
                      <a:r>
                        <a:rPr lang="en-US" b="1" dirty="0"/>
                        <a:t>S</a:t>
                      </a:r>
                    </a:p>
                    <a:p>
                      <a:pPr algn="ctr"/>
                      <a:r>
                        <a:rPr lang="en-US" b="1" dirty="0"/>
                        <a:t>BENEFITED</a:t>
                      </a:r>
                    </a:p>
                  </a:txBody>
                  <a:tcPr/>
                </a:tc>
                <a:tc>
                  <a:txBody>
                    <a:bodyPr/>
                    <a:lstStyle/>
                    <a:p>
                      <a:pPr algn="l"/>
                      <a:r>
                        <a:rPr lang="en-US" b="1" dirty="0"/>
                        <a:t>M</a:t>
                      </a:r>
                    </a:p>
                    <a:p>
                      <a:pPr algn="ctr"/>
                      <a:r>
                        <a:rPr lang="en-US" b="1" dirty="0"/>
                        <a:t>BENEFITED</a:t>
                      </a:r>
                    </a:p>
                  </a:txBody>
                  <a:tcPr/>
                </a:tc>
                <a:tc>
                  <a:txBody>
                    <a:bodyPr/>
                    <a:lstStyle/>
                    <a:p>
                      <a:pPr algn="l"/>
                      <a:r>
                        <a:rPr lang="en-US" b="1" dirty="0"/>
                        <a:t>N</a:t>
                      </a:r>
                    </a:p>
                    <a:p>
                      <a:pPr algn="ctr"/>
                      <a:r>
                        <a:rPr lang="en-US" b="1" dirty="0"/>
                        <a:t>An association between two organisms in which both benefit.</a:t>
                      </a:r>
                    </a:p>
                  </a:txBody>
                  <a:tcPr/>
                </a:tc>
                <a:extLst>
                  <a:ext uri="{0D108BD9-81ED-4DB2-BD59-A6C34878D82A}">
                    <a16:rowId xmlns:a16="http://schemas.microsoft.com/office/drawing/2014/main" val="2838352776"/>
                  </a:ext>
                </a:extLst>
              </a:tr>
              <a:tr h="1298983">
                <a:tc>
                  <a:txBody>
                    <a:bodyPr/>
                    <a:lstStyle/>
                    <a:p>
                      <a:pPr algn="l"/>
                      <a:r>
                        <a:rPr lang="en-US" b="1" dirty="0"/>
                        <a:t>E</a:t>
                      </a:r>
                    </a:p>
                    <a:p>
                      <a:pPr algn="ctr"/>
                      <a:r>
                        <a:rPr lang="en-US" b="1" dirty="0"/>
                        <a:t>BENEFITED</a:t>
                      </a:r>
                    </a:p>
                  </a:txBody>
                  <a:tcPr/>
                </a:tc>
                <a:tc>
                  <a:txBody>
                    <a:bodyPr/>
                    <a:lstStyle/>
                    <a:p>
                      <a:pPr algn="l"/>
                      <a:r>
                        <a:rPr lang="en-US" b="1" dirty="0"/>
                        <a:t>S</a:t>
                      </a:r>
                    </a:p>
                    <a:p>
                      <a:pPr algn="ctr"/>
                      <a:r>
                        <a:rPr lang="en-US" b="1" dirty="0"/>
                        <a:t>UNAFFECTED</a:t>
                      </a:r>
                    </a:p>
                  </a:txBody>
                  <a:tcPr/>
                </a:tc>
                <a:tc>
                  <a:txBody>
                    <a:bodyPr/>
                    <a:lstStyle/>
                    <a:p>
                      <a:pPr algn="l"/>
                      <a:r>
                        <a:rPr lang="en-US" b="1" dirty="0"/>
                        <a:t>K</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i="0" kern="1200" dirty="0">
                          <a:solidFill>
                            <a:schemeClr val="tx1"/>
                          </a:solidFill>
                          <a:effectLst/>
                          <a:latin typeface="+mn-lt"/>
                          <a:ea typeface="+mn-ea"/>
                          <a:cs typeface="+mn-cs"/>
                        </a:rPr>
                        <a:t>An association between two organisms in which one is benefited, and the other is neither benefited nor harmed.</a:t>
                      </a:r>
                    </a:p>
                    <a:p>
                      <a:pPr algn="ctr"/>
                      <a:endParaRPr lang="en-US" b="1" dirty="0"/>
                    </a:p>
                  </a:txBody>
                  <a:tcPr/>
                </a:tc>
                <a:extLst>
                  <a:ext uri="{0D108BD9-81ED-4DB2-BD59-A6C34878D82A}">
                    <a16:rowId xmlns:a16="http://schemas.microsoft.com/office/drawing/2014/main" val="1982110714"/>
                  </a:ext>
                </a:extLst>
              </a:tr>
            </a:tbl>
          </a:graphicData>
        </a:graphic>
      </p:graphicFrame>
    </p:spTree>
    <p:extLst>
      <p:ext uri="{BB962C8B-B14F-4D97-AF65-F5344CB8AC3E}">
        <p14:creationId xmlns:p14="http://schemas.microsoft.com/office/powerpoint/2010/main" val="1254398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8FFA0-55CC-2E74-7F19-17255878CD84}"/>
              </a:ext>
            </a:extLst>
          </p:cNvPr>
          <p:cNvSpPr>
            <a:spLocks noGrp="1"/>
          </p:cNvSpPr>
          <p:nvPr>
            <p:ph type="title"/>
          </p:nvPr>
        </p:nvSpPr>
        <p:spPr/>
        <p:txBody>
          <a:bodyPr>
            <a:normAutofit/>
          </a:bodyPr>
          <a:lstStyle/>
          <a:p>
            <a:pPr algn="ctr"/>
            <a:r>
              <a:rPr lang="en-US" sz="3600" b="1" dirty="0"/>
              <a:t>NICHE</a:t>
            </a:r>
            <a:br>
              <a:rPr lang="en-US" sz="3600" b="1" dirty="0"/>
            </a:br>
            <a:r>
              <a:rPr lang="en-US" sz="3600" b="1" dirty="0"/>
              <a:t>Teacher instructions</a:t>
            </a:r>
          </a:p>
        </p:txBody>
      </p:sp>
      <p:sp>
        <p:nvSpPr>
          <p:cNvPr id="3" name="Content Placeholder 2">
            <a:extLst>
              <a:ext uri="{FF2B5EF4-FFF2-40B4-BE49-F238E27FC236}">
                <a16:creationId xmlns:a16="http://schemas.microsoft.com/office/drawing/2014/main" id="{99D4B3BC-E47C-83BE-E31B-2E60F0F87556}"/>
              </a:ext>
            </a:extLst>
          </p:cNvPr>
          <p:cNvSpPr>
            <a:spLocks noGrp="1"/>
          </p:cNvSpPr>
          <p:nvPr>
            <p:ph idx="1"/>
          </p:nvPr>
        </p:nvSpPr>
        <p:spPr/>
        <p:txBody>
          <a:bodyPr>
            <a:normAutofit fontScale="85000" lnSpcReduction="10000"/>
          </a:bodyPr>
          <a:lstStyle/>
          <a:p>
            <a:r>
              <a:rPr lang="en-US" sz="2400" dirty="0"/>
              <a:t>Cut out the terms (slide 2) and place them in an envelope for each team. Label this NICHE 1.</a:t>
            </a:r>
          </a:p>
          <a:p>
            <a:r>
              <a:rPr lang="en-US" sz="2400" dirty="0"/>
              <a:t>Place the grid (slide 1) in the envelope.</a:t>
            </a:r>
          </a:p>
          <a:p>
            <a:r>
              <a:rPr lang="en-US" sz="2400" dirty="0"/>
              <a:t>Place the NICHE 2 graph in a separate envelope labeled NICHE 2. Do not give this to students until NICHE 1 is complete.</a:t>
            </a:r>
          </a:p>
          <a:p>
            <a:r>
              <a:rPr lang="en-US" sz="2400" dirty="0"/>
              <a:t>Students should complete NICHE 1 using the cards to fill the spaces or by writing in answers. </a:t>
            </a:r>
          </a:p>
          <a:p>
            <a:r>
              <a:rPr lang="en-US" sz="2400" dirty="0"/>
              <a:t>If using the cards, the correct order can be checked quickly using the letters in the top left. They spell (moving down in columns) “THOSE WORMS STINK”.</a:t>
            </a:r>
          </a:p>
          <a:p>
            <a:r>
              <a:rPr lang="en-US" sz="2400" dirty="0"/>
              <a:t>Once the grid is complete, give students the NICHE 2 envelope.</a:t>
            </a:r>
          </a:p>
          <a:p>
            <a:r>
              <a:rPr lang="en-US" sz="2400" dirty="0"/>
              <a:t>Students will answer questions regarding the graph. The code for the </a:t>
            </a:r>
            <a:r>
              <a:rPr lang="en-US" sz="2400" b="1" dirty="0"/>
              <a:t>3-number lock</a:t>
            </a:r>
            <a:r>
              <a:rPr lang="en-US" sz="2400" dirty="0"/>
              <a:t> is given as follows:</a:t>
            </a:r>
          </a:p>
          <a:p>
            <a:pPr marL="914400" lvl="1" indent="-457200">
              <a:buFont typeface="+mj-lt"/>
              <a:buAutoNum type="alphaUcPeriod"/>
            </a:pPr>
            <a:r>
              <a:rPr lang="en-US" dirty="0"/>
              <a:t>The middle digit in the answer of 165 = </a:t>
            </a:r>
            <a:r>
              <a:rPr lang="en-US" b="1" dirty="0">
                <a:highlight>
                  <a:srgbClr val="FFFF00"/>
                </a:highlight>
              </a:rPr>
              <a:t>6</a:t>
            </a:r>
            <a:r>
              <a:rPr lang="en-US" dirty="0"/>
              <a:t>. </a:t>
            </a:r>
          </a:p>
          <a:p>
            <a:pPr marL="914400" lvl="1" indent="-457200">
              <a:buFont typeface="+mj-lt"/>
              <a:buAutoNum type="alphaUcPeriod"/>
            </a:pPr>
            <a:r>
              <a:rPr lang="en-US" dirty="0"/>
              <a:t>The number above the word to be circled - after = </a:t>
            </a:r>
            <a:r>
              <a:rPr lang="en-US" b="1" dirty="0">
                <a:highlight>
                  <a:srgbClr val="FFFF00"/>
                </a:highlight>
              </a:rPr>
              <a:t>3</a:t>
            </a:r>
            <a:r>
              <a:rPr lang="en-US" dirty="0"/>
              <a:t>.</a:t>
            </a:r>
          </a:p>
          <a:p>
            <a:pPr marL="914400" lvl="1" indent="-457200">
              <a:buFont typeface="+mj-lt"/>
              <a:buAutoNum type="alphaUcPeriod"/>
            </a:pPr>
            <a:r>
              <a:rPr lang="en-US" dirty="0"/>
              <a:t>The number of the correct answer = </a:t>
            </a:r>
            <a:r>
              <a:rPr lang="en-US" b="1" dirty="0">
                <a:highlight>
                  <a:srgbClr val="FFFF00"/>
                </a:highlight>
              </a:rPr>
              <a:t>2</a:t>
            </a:r>
            <a:r>
              <a:rPr lang="en-US" dirty="0"/>
              <a:t>.</a:t>
            </a:r>
          </a:p>
          <a:p>
            <a:endParaRPr lang="en-US" dirty="0"/>
          </a:p>
        </p:txBody>
      </p:sp>
    </p:spTree>
    <p:extLst>
      <p:ext uri="{BB962C8B-B14F-4D97-AF65-F5344CB8AC3E}">
        <p14:creationId xmlns:p14="http://schemas.microsoft.com/office/powerpoint/2010/main" val="1457697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377</TotalTime>
  <Words>339</Words>
  <Application>Microsoft Office PowerPoint</Application>
  <PresentationFormat>Widescreen</PresentationFormat>
  <Paragraphs>61</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Georgia</vt:lpstr>
      <vt:lpstr>Office Theme</vt:lpstr>
      <vt:lpstr>PowerPoint Presentation</vt:lpstr>
      <vt:lpstr>PowerPoint Presentation</vt:lpstr>
      <vt:lpstr>NICHE Teacher instructions</vt:lpstr>
    </vt:vector>
  </TitlesOfParts>
  <Company>Volusia County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Musson, Robin L.</dc:creator>
  <cp:lastModifiedBy>Musson, Robin L.</cp:lastModifiedBy>
  <cp:revision>2</cp:revision>
  <cp:lastPrinted>2023-06-12T11:57:20Z</cp:lastPrinted>
  <dcterms:created xsi:type="dcterms:W3CDTF">2023-06-09T14:27:58Z</dcterms:created>
  <dcterms:modified xsi:type="dcterms:W3CDTF">2025-02-04T18:07:15Z</dcterms:modified>
</cp:coreProperties>
</file>